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95" r:id="rId2"/>
    <p:sldId id="296" r:id="rId3"/>
    <p:sldId id="293" r:id="rId4"/>
    <p:sldId id="297" r:id="rId5"/>
    <p:sldId id="307" r:id="rId6"/>
    <p:sldId id="308" r:id="rId7"/>
    <p:sldId id="299" r:id="rId8"/>
    <p:sldId id="300" r:id="rId9"/>
    <p:sldId id="301" r:id="rId10"/>
    <p:sldId id="302" r:id="rId11"/>
    <p:sldId id="304" r:id="rId12"/>
    <p:sldId id="303" r:id="rId13"/>
    <p:sldId id="292" r:id="rId14"/>
    <p:sldId id="312" r:id="rId15"/>
    <p:sldId id="313" r:id="rId16"/>
    <p:sldId id="315" r:id="rId17"/>
    <p:sldId id="316" r:id="rId18"/>
    <p:sldId id="305" r:id="rId19"/>
    <p:sldId id="306" r:id="rId20"/>
    <p:sldId id="310" r:id="rId21"/>
    <p:sldId id="311" r:id="rId22"/>
    <p:sldId id="317" r:id="rId23"/>
    <p:sldId id="318" r:id="rId24"/>
    <p:sldId id="319" r:id="rId25"/>
    <p:sldId id="320" r:id="rId26"/>
    <p:sldId id="355" r:id="rId27"/>
    <p:sldId id="321" r:id="rId28"/>
    <p:sldId id="322" r:id="rId29"/>
    <p:sldId id="324" r:id="rId30"/>
    <p:sldId id="325" r:id="rId31"/>
    <p:sldId id="326" r:id="rId32"/>
    <p:sldId id="323" r:id="rId33"/>
    <p:sldId id="327" r:id="rId34"/>
    <p:sldId id="328" r:id="rId35"/>
    <p:sldId id="329" r:id="rId36"/>
    <p:sldId id="330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2" r:id="rId46"/>
    <p:sldId id="341" r:id="rId47"/>
    <p:sldId id="346" r:id="rId48"/>
    <p:sldId id="353" r:id="rId49"/>
    <p:sldId id="344" r:id="rId50"/>
    <p:sldId id="347" r:id="rId51"/>
    <p:sldId id="345" r:id="rId52"/>
    <p:sldId id="348" r:id="rId53"/>
    <p:sldId id="349" r:id="rId54"/>
    <p:sldId id="350" r:id="rId55"/>
    <p:sldId id="351" r:id="rId56"/>
    <p:sldId id="356" r:id="rId57"/>
    <p:sldId id="352" r:id="rId58"/>
    <p:sldId id="35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F15"/>
    <a:srgbClr val="F4EAE0"/>
    <a:srgbClr val="B59092"/>
    <a:srgbClr val="EEBD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>
        <p:scale>
          <a:sx n="66" d="100"/>
          <a:sy n="66" d="100"/>
        </p:scale>
        <p:origin x="1560" y="317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12A3-555D-4876-88E6-646A3A437041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1E382-0EEE-4336-927D-792A521C7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59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889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22E4B-F241-226A-F53B-02404DBC4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DBABF-A052-5F0F-8C8E-9FAFE5915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2D607-BE16-01EB-88F5-9D2CB5E4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70D69-3612-99D7-91CB-1E2E04C95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286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50868-9C00-063C-5266-B364B4D16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8BBD3-B9DA-C77F-F840-F4E4D2FE5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CC1D3-C919-20A1-16A5-07C86BA58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A2B29-0E2D-4507-7F3A-917E37FB0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06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3BCEB-29E0-7D2D-540F-DFA9E0E8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33B345-DB77-17FC-2726-BD50A7C8E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FFE2E-D207-6BCA-DAB9-500514AF5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B61E5-5545-84BC-6A0D-A15B6C18B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12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EA087-5D5B-87A9-750B-DFCE99421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B0C2A8-8E92-B117-BCCD-3FA61677F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508BC-4D65-2AF7-108E-24CFA8B58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91250-3659-CB19-DC15-2BF9E1628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529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7D666-B1BE-D6EF-779B-28F387582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E47BD-0946-31EF-A6FA-1824CAEF0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5BAF3-9174-83B8-283D-7DB3A9DBF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AB8A-532E-4A78-E2EB-4FBB9882EC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42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E058E-CD67-ECC1-0129-D109AD1A1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6EC22-ACDE-9243-162D-1C9BD6DAD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CA841-A1AF-1E15-373C-BD64632BB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2BD9D-EAA1-A836-4AFA-B9475DB9B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796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8B895-525A-803A-258A-84BC41E4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44F176-3198-3C01-A678-2AA768863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34989-3012-09FA-3153-F7BD429B3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21059-31A5-7F00-4D97-5382FDECE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866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52BCD-EDDF-DA22-9C9B-BC95558D0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0EC6F-63FD-94C9-F730-D4F0352B9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BCB3F-D2BB-6979-650F-A74450801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EF5B5-99C5-4523-BF4B-E87884940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43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1012C-3C0F-B632-99E7-0E3951847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87E478-3D50-FDF1-DA12-E08D3178F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82126B-3D7D-6D4E-7ACD-18ADC81E6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F87C0-98E3-3F55-0117-690178806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264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97D6B-B0DA-D649-8B95-496B3FB4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0CCB4-F103-B5C7-D548-E5C3D955B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27B8C1-DDBD-98CB-5806-FF80F962E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A6063-9D8F-4B7C-D721-0400ACE43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87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347E0-28DD-EA36-D197-4A022CE33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6FE18-0EA2-64F8-945E-99A078EF5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486B1-8991-A641-C6BF-5A8CBBD75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BBF18-CF28-F1F0-8D78-59ACFDD00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689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1B094-5D93-2D88-0207-24B6F9F9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93436-90A8-CA8D-F6C6-FEFD66F23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C75F2-0EE9-AFC0-869F-9DF91A57B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2E148-67E3-8081-9276-B28A0313F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2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7BC88-0BF5-59A1-E097-09BD225D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A4C65-6A40-35CA-9177-43E035752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EEE0EE-D392-9071-57BD-CF28478D2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35EB-C78B-A64C-49A1-84407D010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28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8051D-1E3E-1A40-F4BA-85D13EF11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5D7E8-CE69-D1AB-F7A6-C7D03DBB1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2FD73-8B35-56EC-723C-987C27B4E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C23C7-8967-1C08-BB20-6D53954F3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304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0AA8D-FF7A-AF41-C244-6B404D140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1AEFC-5035-BF31-CF02-31703C4537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4D440-66E8-BA16-5782-2F6AB5AB0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12DBF-2B9B-187F-B19F-84561EEFD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042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999E-D7B8-C856-7D0A-0FF4BF06C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ADA09-33B2-DF95-9EEE-7446446C7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144069-7BB0-1C6A-7BE3-3F67AACC8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2B845-4466-4B96-F672-AB673DA8B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623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0E91-509C-533A-317E-9197C74D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62EF7-CF21-A3FB-4A0B-C6928B295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F65F5-D164-84E3-FF58-5D56963E0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DB7D0-6787-5817-7DF8-292B45212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199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8E59F-4398-B292-9F2F-8D5D53ED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BC1D6-5637-E3C1-DACC-97CA2F826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72A11-352F-AA44-4835-605235AD1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8EED-4EE9-D5B6-F046-081F154E1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049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B44D1-82D9-3B14-29C3-6791BCC9E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F60C8B-3619-F29C-8463-ED8C58004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030EC-E07B-B18F-670E-A87C039F8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91566-AFFA-E302-49E1-6E6DBF43A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622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730D2-94BB-5421-2DF6-7277564F2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2D546E-80EB-B552-5B1A-1787BE71E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236343-E772-6185-2115-811A7B454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9484E-8E70-C64C-1242-8F005D7EC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766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C9975-1A6F-3B31-F6F7-B8AD6460C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17C95-C1AA-ABA8-C064-02B668AC1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71571-97FF-1FDB-7D22-865701D2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CF82A-5736-CB3A-7EEA-DFA0BCD6D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33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E2DF7-A8DC-BE92-D054-61C382CD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13988-81B0-3A64-DFDD-77A29899A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3B125-E101-55CB-A05E-A2D86BC5B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BFC67-08F9-CD3B-99D2-9EAE589B5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377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DFBB-676C-1788-188A-E1B33AAB7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BE49CC-9B42-FC7D-6C35-ADAEC71EA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C7E60-3DD5-9E4B-947A-CA4983EBA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9C09D-6EE9-79A9-229F-0C25244B1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454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FA8A7-4308-80FD-1F5E-81307F917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42FAD-9F63-8FE5-E6F6-86DAA2E38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0AFC2-37D1-0E33-4717-ECE23835E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8EE3-8BE1-258D-5258-E35160892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216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D0F5D-AB9C-96BA-6A40-DFC0E4EEB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13701-762A-D51B-092E-CABA13BE1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CA77C-63B4-F1EC-A23B-7E646166D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64E18-4DAD-116F-4251-DF9198A2E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00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4230E-08C8-6C33-9FF3-C50B934B0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218B8-A4D1-17ED-2E3F-CC29A73DB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25CB6-AD54-E33D-6B44-724D8E8F1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FE4E0-D665-690C-0098-C3D479D62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542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DE443-6BCD-0ADB-4DA1-96BCCD177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386E1B-A22C-41A0-79C2-9553B12C4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605D5-2F93-F84F-30D8-1AF0D993B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91878-C7A7-5494-9986-533742802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208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EC78-964D-0118-778C-ACC7683E0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E5027-1F6F-B782-1152-054B5D387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AA98DF-8C0E-2B17-E0EC-94F56DA09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429A6-5FEA-E89F-2FBD-4C0D203F1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5304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01887-B029-FD43-D846-3943C129A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9A9C2-348D-280F-5A3B-5E6C681F2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54399-7D44-7E82-1BB1-C554F8020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7D1BD-AD44-3BCB-A6FC-4FBECF0B7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751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77606-9173-D907-A2C4-652247994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A6D5A-B634-001B-C8B1-3DD19D801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65649C-6DB3-70B9-995D-35B8BBFD8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EE4A1-B97A-0849-30BD-D4F6E336D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620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F78BB-7CE5-793C-7496-8C6EFE7BA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821B66-9ADA-37DF-3141-255D69B9A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619C7-2FF9-B9DF-E22F-C921B37C6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3EB39-6CEE-3314-CCC4-3F5240D00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475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90163-7EB1-3C73-F57A-0F92F4A7A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ABA55-77ED-C7E6-7A77-D4EF7F97A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BF1655-B258-46B9-45CF-7751FE3A6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08744-2DC4-8283-2CB9-BE1149061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419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0FC8-7C45-CF11-1124-EBC2C9FEA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B99C2-B1BC-A8F0-AAB9-B35C1B873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A01E3-3445-04E0-330D-0FE92122A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7E1BA-1988-1666-4A66-D4A539E74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5920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6F01B-C6E8-254E-FA32-D9819AAD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B83E2-9FC6-2991-DFB7-617E24317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BE80C-214D-FEF5-A52B-3CD679A82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02DC4-55B4-A7F7-F28E-C2C2EF72D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434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C11B8-B48D-6298-74E8-27204FFD3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1809B-C581-F130-5ED4-3E2A9096B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2A1232-AA0A-957B-6124-E7B69EC3B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30F2F-91DA-B41D-712C-666C996E8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0983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0975-B735-C0DA-B51A-72FD4E5F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C1482-D1FE-BFB5-6CFB-D1B7DE7BD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6C2B1-24CF-E19E-9A30-81292923E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F7757-B3B3-8CB7-BF32-43AD3D101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269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6F3D5-52A9-FCD2-2198-E29C71E8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8EE04-01B0-8365-B8B1-391961CF8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95C01-FE6A-EA19-6ADF-B7CA6B0B5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234D7-BC6A-7DEA-2E7A-63FB4ADE4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453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A6837-6468-8B7C-4A60-7364ABDF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044AB-242D-5902-B778-3F18ABE42F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49828-BB14-E329-C64B-300852C7B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E46B6-7A5F-F3E0-A5CB-71E811777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7431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19EE8-41A6-A056-17D2-C32D71E0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C3055-BD97-6DED-8EF8-76AB1EB53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FD8AA3-5EE7-1F97-1692-FD6DD2D47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86D5D-019E-ACCA-859C-17B809BE3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2192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9ADD-9043-0EA2-71EE-ADDBD3ED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DAA3D-E253-E10A-27ED-583DEF689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BE77E-1505-0147-2592-27A119812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619DB-0000-482A-B88A-A3AF94354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138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1BF9F-A0FA-AD59-8B6E-086429DD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DB7550-1FDD-BC64-B2A3-20AA26276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BB771-76FB-FDCB-BB0E-35CB5C235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454E3-67C5-0442-4A0B-37E851C5C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1272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D6579-C36D-3337-50A7-0B0A9E6E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C7CE3-C43D-4F9C-0E45-64C2662EA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BA554-18D3-F8CE-F501-644DE4873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0E611-7B25-D3C8-D642-A490DEEDE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141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54238-82AE-7008-A72C-9EEEC23B6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F2BD8-615B-BF41-A6DC-4A3644F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8EE90-5199-5F03-060C-BBBD09DAC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7B46D-AFFA-8B87-118F-AC6E07325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78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6A1A-7F59-5D02-B821-A937157B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9EC98-0ED9-AB76-D044-ED47EA8B1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285C74-B1E4-50C8-AA77-115F183EF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626F0-D983-995D-A8E4-A7417DA02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264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F8D5F-FD41-0AC0-1CD2-33994CB5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EFFCE-69FE-5ED3-5101-449A918E4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CC4733-FEDD-7545-C03D-138805131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3FE6-B898-E68E-D651-823D5AD29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21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25C81-4EAB-0E47-C114-AE8E2DDF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D204A-F4FD-C292-47C1-79D5225D98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352D3-1A68-E8A6-6764-9B3860451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85EC9-FB33-C15D-BAD9-C8CD63371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509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07700-31B2-AB6A-6BA3-CB87088D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AEAA8-8860-D21C-7EAE-955173B44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B6920-C2F6-2FFB-A0B1-E0B3BA997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8A38C-2B38-DA03-1854-36E56E19B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386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AA29C-AA33-FC7E-CA7B-8F6B4CBF8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11C44-28DF-2768-2FDA-9F2FB4C54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6632A-C4BA-3B9A-E14A-DEF94210B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B8BB0-54C2-7DA1-1290-8A69AE4717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1E382-0EEE-4336-927D-792A521C7C0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80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81219-4690-D229-C99F-C975E2632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8A527-F719-07AF-0F93-2550A15EC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1ADD5-F80C-EB6D-312A-91394E02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91BEC-C2F1-44AB-5EEA-E2E18110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854CE-0151-24F6-366E-6BC36E8D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91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1F322-8CC2-A980-CA43-71CF6F25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CBDB3-5336-C3D5-12F9-8962239B7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1B989-9C1E-D6FC-93B9-F8B534A2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69210-8CB3-D070-E640-3DBE3888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60C8E-6460-C4F4-3664-C501C723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E3B16D-F697-FAF2-DEF2-76758B90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5F2DB-0B1B-00C7-57D6-F7729427C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C7E11-3E0B-90B2-2774-A8E5D78C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9B7A-C38C-F93B-3DC9-3D53F1847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822D8-431C-92F0-6F83-A8B11485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54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1FCA-BB4C-0F73-4C9C-2D172BE1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068A9-5A97-1D77-1659-ED3089477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AFD1B-2C14-A0B6-C718-39726EAA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24DA4-8AE1-B10A-F861-B27D3F31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2550E-DFF4-43D2-1598-DB1DB2B7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823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A665-182C-3D0D-8FDC-2236AEF34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3B92F-7737-3FDE-0D50-4154B1277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43EF7-6091-6CCF-E210-8139A77D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31F22-8C6B-0DC4-5A4C-19B69952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D74D8-7F04-5540-0F6C-1A4E0BB7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1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BDD2-9A83-B801-62FF-5F32D77C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70B2-8503-A263-B573-9FC82232C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9F9CD-088F-9256-D89D-0DB7AFCA9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63E5C-E1AF-5014-6190-D49177AD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7DAE6-E96D-72B0-96CB-0DEC7937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7F2B1-E279-EA08-59C4-311267D1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47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0A2B-1D49-8976-5D14-E148BF72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89E8B-97F9-E433-A7BD-652AE3E86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81625-7715-5B58-3EB2-A8B3B6989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36D42-8198-40C2-E9AE-2192F075E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54378-DD53-9964-D64C-263226183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6217A7-8BE4-5AFB-C795-9D63D5E37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8A8201-92BB-E70A-0F2E-08C67DA4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A0543-A48B-0085-69F6-36FFFB38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09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00B5-9266-18AC-A67E-3CC40270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92FDC-413A-3220-62C2-4438039A6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D3BE3-1209-DD1C-966C-07063E65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F887F-BAB3-67EB-54A9-1735F816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86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A9621-6D58-672A-0A88-68EEEEA6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4EFEE-84CD-DED1-7D8B-2BAFE06E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D5B35-24FD-88C6-0B03-EF27372A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F46D-0170-C764-B4E5-A583D445C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A090-58A2-A7EB-12F6-FC41711ED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59DA-C070-49CF-FB5E-593D1F696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447D2-0A5C-8254-1635-215FDF34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1FC81-4D90-2C98-C8DE-998E66534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B41F8-E7AF-B2E4-E389-DD082399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92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7C227-7670-A43A-B2F5-345070A8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01C0F-0909-B61D-B1C1-D72267A8A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B8FE6-7BDD-DF95-2995-1B6B5F340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91527-FBA4-CFAF-97B4-EC8668E2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75247-9AAA-B7D5-2ED5-5B0715FF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CD6C8-96B1-EDBA-5CD8-FDF0945D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09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0C9331-CE3B-FF62-4B6A-7F711F6E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27180-0B8F-5262-0E85-3260F578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519F4-8781-F479-3DAF-57A011928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66A0E-1FAB-43A3-97EE-BA564DB27AA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5249D-B848-4B80-7E9F-A315097A9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12E6E-3E78-166A-7260-62E531973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BB065-249B-4880-AC6E-B781C472BD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19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edmegood.com/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edmegood.com/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atil-ruchita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github.com/Ruchii15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atil-ruchita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github.com/Ruchii15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D7254-702A-01B8-EBDA-BFE2275BF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3BDFC-D240-3ECD-7105-FD91FC4BF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507A06-932B-FCC6-7207-793D75C8F019}"/>
              </a:ext>
            </a:extLst>
          </p:cNvPr>
          <p:cNvSpPr/>
          <p:nvPr/>
        </p:nvSpPr>
        <p:spPr>
          <a:xfrm>
            <a:off x="4199205" y="-9585960"/>
            <a:ext cx="10379617" cy="6858000"/>
          </a:xfrm>
          <a:custGeom>
            <a:avLst/>
            <a:gdLst/>
            <a:ahLst/>
            <a:cxnLst/>
            <a:rect l="l" t="t" r="r" b="b"/>
            <a:pathLst>
              <a:path w="10379617" h="6858000">
                <a:moveTo>
                  <a:pt x="6799021" y="3290018"/>
                </a:moveTo>
                <a:cubicBezTo>
                  <a:pt x="6801872" y="3290468"/>
                  <a:pt x="6808100" y="3290911"/>
                  <a:pt x="6817704" y="3291346"/>
                </a:cubicBezTo>
                <a:cubicBezTo>
                  <a:pt x="6827309" y="3291782"/>
                  <a:pt x="6837821" y="3293620"/>
                  <a:pt x="6849240" y="3296860"/>
                </a:cubicBezTo>
                <a:cubicBezTo>
                  <a:pt x="6860659" y="3300099"/>
                  <a:pt x="6870575" y="3311654"/>
                  <a:pt x="6878987" y="3331525"/>
                </a:cubicBezTo>
                <a:cubicBezTo>
                  <a:pt x="6887398" y="3351395"/>
                  <a:pt x="6891605" y="3371857"/>
                  <a:pt x="6891605" y="3392909"/>
                </a:cubicBezTo>
                <a:cubicBezTo>
                  <a:pt x="6891605" y="3419084"/>
                  <a:pt x="6887489" y="3442453"/>
                  <a:pt x="6879260" y="3463016"/>
                </a:cubicBezTo>
                <a:cubicBezTo>
                  <a:pt x="6871030" y="3483579"/>
                  <a:pt x="6858918" y="3495115"/>
                  <a:pt x="6842923" y="3497622"/>
                </a:cubicBezTo>
                <a:cubicBezTo>
                  <a:pt x="6836666" y="3498665"/>
                  <a:pt x="6827418" y="3499187"/>
                  <a:pt x="6815181" y="3499187"/>
                </a:cubicBezTo>
                <a:lnTo>
                  <a:pt x="6799021" y="3499187"/>
                </a:lnTo>
                <a:close/>
                <a:moveTo>
                  <a:pt x="7966443" y="3283160"/>
                </a:moveTo>
                <a:cubicBezTo>
                  <a:pt x="7995905" y="3283160"/>
                  <a:pt x="8017046" y="3301151"/>
                  <a:pt x="8029869" y="3337134"/>
                </a:cubicBezTo>
                <a:cubicBezTo>
                  <a:pt x="8037349" y="3359201"/>
                  <a:pt x="8042421" y="3384805"/>
                  <a:pt x="8045085" y="3413944"/>
                </a:cubicBezTo>
                <a:cubicBezTo>
                  <a:pt x="8047749" y="3443083"/>
                  <a:pt x="8049082" y="3477441"/>
                  <a:pt x="8049082" y="3517018"/>
                </a:cubicBezTo>
                <a:cubicBezTo>
                  <a:pt x="8049082" y="3550415"/>
                  <a:pt x="8047632" y="3583104"/>
                  <a:pt x="8044731" y="3615087"/>
                </a:cubicBezTo>
                <a:cubicBezTo>
                  <a:pt x="8041831" y="3647070"/>
                  <a:pt x="8037249" y="3672912"/>
                  <a:pt x="8030983" y="3692614"/>
                </a:cubicBezTo>
                <a:cubicBezTo>
                  <a:pt x="8024719" y="3712317"/>
                  <a:pt x="8016083" y="3727067"/>
                  <a:pt x="8005079" y="3736865"/>
                </a:cubicBezTo>
                <a:cubicBezTo>
                  <a:pt x="7994073" y="3746662"/>
                  <a:pt x="7981195" y="3751561"/>
                  <a:pt x="7966443" y="3751561"/>
                </a:cubicBezTo>
                <a:cubicBezTo>
                  <a:pt x="7937004" y="3751561"/>
                  <a:pt x="7917635" y="3738433"/>
                  <a:pt x="7908337" y="3712176"/>
                </a:cubicBezTo>
                <a:cubicBezTo>
                  <a:pt x="7899041" y="3685919"/>
                  <a:pt x="7892627" y="3658435"/>
                  <a:pt x="7889097" y="3629724"/>
                </a:cubicBezTo>
                <a:cubicBezTo>
                  <a:pt x="7885569" y="3601014"/>
                  <a:pt x="7883805" y="3563445"/>
                  <a:pt x="7883805" y="3517018"/>
                </a:cubicBezTo>
                <a:cubicBezTo>
                  <a:pt x="7883805" y="3482913"/>
                  <a:pt x="7885233" y="3450113"/>
                  <a:pt x="7888090" y="3418616"/>
                </a:cubicBezTo>
                <a:cubicBezTo>
                  <a:pt x="7890948" y="3387119"/>
                  <a:pt x="7895491" y="3361575"/>
                  <a:pt x="7901721" y="3341983"/>
                </a:cubicBezTo>
                <a:cubicBezTo>
                  <a:pt x="7907951" y="3322392"/>
                  <a:pt x="7916575" y="3307690"/>
                  <a:pt x="7927593" y="3297878"/>
                </a:cubicBezTo>
                <a:cubicBezTo>
                  <a:pt x="7938613" y="3288066"/>
                  <a:pt x="7951563" y="3283160"/>
                  <a:pt x="7966443" y="3283160"/>
                </a:cubicBezTo>
                <a:close/>
                <a:moveTo>
                  <a:pt x="2832468" y="3283160"/>
                </a:moveTo>
                <a:cubicBezTo>
                  <a:pt x="2817588" y="3283160"/>
                  <a:pt x="2804638" y="3288066"/>
                  <a:pt x="2793619" y="3297878"/>
                </a:cubicBezTo>
                <a:cubicBezTo>
                  <a:pt x="2782600" y="3307690"/>
                  <a:pt x="2773976" y="3322392"/>
                  <a:pt x="2767746" y="3341983"/>
                </a:cubicBezTo>
                <a:cubicBezTo>
                  <a:pt x="2761517" y="3361575"/>
                  <a:pt x="2756973" y="3387119"/>
                  <a:pt x="2754116" y="3418616"/>
                </a:cubicBezTo>
                <a:cubicBezTo>
                  <a:pt x="2751258" y="3450113"/>
                  <a:pt x="2749829" y="3482913"/>
                  <a:pt x="2749829" y="3517018"/>
                </a:cubicBezTo>
                <a:cubicBezTo>
                  <a:pt x="2749829" y="3563445"/>
                  <a:pt x="2751594" y="3601014"/>
                  <a:pt x="2755123" y="3629724"/>
                </a:cubicBezTo>
                <a:cubicBezTo>
                  <a:pt x="2758652" y="3658435"/>
                  <a:pt x="2765065" y="3685919"/>
                  <a:pt x="2774363" y="3712176"/>
                </a:cubicBezTo>
                <a:cubicBezTo>
                  <a:pt x="2783661" y="3738433"/>
                  <a:pt x="2803029" y="3751561"/>
                  <a:pt x="2832468" y="3751561"/>
                </a:cubicBezTo>
                <a:cubicBezTo>
                  <a:pt x="2847221" y="3751561"/>
                  <a:pt x="2860099" y="3746662"/>
                  <a:pt x="2871104" y="3736865"/>
                </a:cubicBezTo>
                <a:cubicBezTo>
                  <a:pt x="2882109" y="3727067"/>
                  <a:pt x="2890744" y="3712317"/>
                  <a:pt x="2897009" y="3692614"/>
                </a:cubicBezTo>
                <a:cubicBezTo>
                  <a:pt x="2903274" y="3672912"/>
                  <a:pt x="2907856" y="3647070"/>
                  <a:pt x="2910757" y="3615087"/>
                </a:cubicBezTo>
                <a:cubicBezTo>
                  <a:pt x="2913657" y="3583104"/>
                  <a:pt x="2915107" y="3550415"/>
                  <a:pt x="2915107" y="3517018"/>
                </a:cubicBezTo>
                <a:cubicBezTo>
                  <a:pt x="2915107" y="3477441"/>
                  <a:pt x="2913775" y="3443083"/>
                  <a:pt x="2911110" y="3413944"/>
                </a:cubicBezTo>
                <a:cubicBezTo>
                  <a:pt x="2908446" y="3384805"/>
                  <a:pt x="2903374" y="3359201"/>
                  <a:pt x="2895894" y="3337134"/>
                </a:cubicBezTo>
                <a:cubicBezTo>
                  <a:pt x="2883071" y="3301151"/>
                  <a:pt x="2861930" y="3283160"/>
                  <a:pt x="2832468" y="3283160"/>
                </a:cubicBezTo>
                <a:close/>
                <a:moveTo>
                  <a:pt x="8910142" y="3265329"/>
                </a:moveTo>
                <a:lnTo>
                  <a:pt x="8910142" y="3288882"/>
                </a:lnTo>
                <a:cubicBezTo>
                  <a:pt x="8920486" y="3289618"/>
                  <a:pt x="8929527" y="3290095"/>
                  <a:pt x="8937263" y="3290312"/>
                </a:cubicBezTo>
                <a:cubicBezTo>
                  <a:pt x="8945000" y="3290530"/>
                  <a:pt x="8953338" y="3291263"/>
                  <a:pt x="8962279" y="3292509"/>
                </a:cubicBezTo>
                <a:cubicBezTo>
                  <a:pt x="8971220" y="3293756"/>
                  <a:pt x="8977842" y="3296701"/>
                  <a:pt x="8982145" y="3301344"/>
                </a:cubicBezTo>
                <a:cubicBezTo>
                  <a:pt x="8986450" y="3305988"/>
                  <a:pt x="8989209" y="3314767"/>
                  <a:pt x="8990423" y="3327683"/>
                </a:cubicBezTo>
                <a:lnTo>
                  <a:pt x="8991752" y="3358062"/>
                </a:lnTo>
                <a:lnTo>
                  <a:pt x="8991752" y="3676037"/>
                </a:lnTo>
                <a:lnTo>
                  <a:pt x="8990434" y="3706373"/>
                </a:lnTo>
                <a:cubicBezTo>
                  <a:pt x="8989184" y="3719604"/>
                  <a:pt x="8986477" y="3728473"/>
                  <a:pt x="8982312" y="3732980"/>
                </a:cubicBezTo>
                <a:cubicBezTo>
                  <a:pt x="8978147" y="3737488"/>
                  <a:pt x="8971575" y="3740263"/>
                  <a:pt x="8962595" y="3741306"/>
                </a:cubicBezTo>
                <a:cubicBezTo>
                  <a:pt x="8953615" y="3742349"/>
                  <a:pt x="8945650" y="3743176"/>
                  <a:pt x="8938699" y="3743787"/>
                </a:cubicBezTo>
                <a:cubicBezTo>
                  <a:pt x="8931748" y="3744398"/>
                  <a:pt x="8922915" y="3744703"/>
                  <a:pt x="8912199" y="3744703"/>
                </a:cubicBezTo>
                <a:lnTo>
                  <a:pt x="8912199" y="3768706"/>
                </a:lnTo>
                <a:lnTo>
                  <a:pt x="9454646" y="3768706"/>
                </a:lnTo>
                <a:lnTo>
                  <a:pt x="9454646" y="3541706"/>
                </a:lnTo>
                <a:lnTo>
                  <a:pt x="9431961" y="3541706"/>
                </a:lnTo>
                <a:cubicBezTo>
                  <a:pt x="9415924" y="3588041"/>
                  <a:pt x="9392136" y="3631512"/>
                  <a:pt x="9360600" y="3672121"/>
                </a:cubicBezTo>
                <a:cubicBezTo>
                  <a:pt x="9329064" y="3712730"/>
                  <a:pt x="9302794" y="3734429"/>
                  <a:pt x="9281792" y="3737218"/>
                </a:cubicBezTo>
                <a:cubicBezTo>
                  <a:pt x="9260789" y="3740008"/>
                  <a:pt x="9240578" y="3741513"/>
                  <a:pt x="9221158" y="3741735"/>
                </a:cubicBezTo>
                <a:cubicBezTo>
                  <a:pt x="9201738" y="3741956"/>
                  <a:pt x="9184934" y="3742031"/>
                  <a:pt x="9170746" y="3741960"/>
                </a:cubicBezTo>
                <a:lnTo>
                  <a:pt x="9170746" y="3523876"/>
                </a:lnTo>
                <a:lnTo>
                  <a:pt x="9191138" y="3525194"/>
                </a:lnTo>
                <a:cubicBezTo>
                  <a:pt x="9214990" y="3527665"/>
                  <a:pt x="9233100" y="3539401"/>
                  <a:pt x="9245466" y="3560400"/>
                </a:cubicBezTo>
                <a:cubicBezTo>
                  <a:pt x="9257832" y="3581399"/>
                  <a:pt x="9264015" y="3608543"/>
                  <a:pt x="9264015" y="3641833"/>
                </a:cubicBezTo>
                <a:lnTo>
                  <a:pt x="9290761" y="3641833"/>
                </a:lnTo>
                <a:lnTo>
                  <a:pt x="9290761" y="3383287"/>
                </a:lnTo>
                <a:lnTo>
                  <a:pt x="9264015" y="3383287"/>
                </a:lnTo>
                <a:cubicBezTo>
                  <a:pt x="9264015" y="3416176"/>
                  <a:pt x="9257812" y="3442890"/>
                  <a:pt x="9245407" y="3463429"/>
                </a:cubicBezTo>
                <a:cubicBezTo>
                  <a:pt x="9233002" y="3483967"/>
                  <a:pt x="9214934" y="3495472"/>
                  <a:pt x="9191202" y="3497944"/>
                </a:cubicBezTo>
                <a:lnTo>
                  <a:pt x="9170746" y="3498501"/>
                </a:lnTo>
                <a:lnTo>
                  <a:pt x="9172074" y="3291406"/>
                </a:lnTo>
                <a:lnTo>
                  <a:pt x="9200921" y="3292049"/>
                </a:lnTo>
                <a:cubicBezTo>
                  <a:pt x="9215973" y="3292488"/>
                  <a:pt x="9234206" y="3293786"/>
                  <a:pt x="9255619" y="3295943"/>
                </a:cubicBezTo>
                <a:cubicBezTo>
                  <a:pt x="9277033" y="3298101"/>
                  <a:pt x="9303695" y="3315857"/>
                  <a:pt x="9335606" y="3349211"/>
                </a:cubicBezTo>
                <a:cubicBezTo>
                  <a:pt x="9367517" y="3382565"/>
                  <a:pt x="9395345" y="3425242"/>
                  <a:pt x="9419091" y="3477241"/>
                </a:cubicBezTo>
                <a:lnTo>
                  <a:pt x="9441230" y="3477241"/>
                </a:lnTo>
                <a:lnTo>
                  <a:pt x="9441230" y="3265329"/>
                </a:lnTo>
                <a:close/>
                <a:moveTo>
                  <a:pt x="8272501" y="3265329"/>
                </a:moveTo>
                <a:lnTo>
                  <a:pt x="8272501" y="3289332"/>
                </a:lnTo>
                <a:lnTo>
                  <a:pt x="8299504" y="3289332"/>
                </a:lnTo>
                <a:cubicBezTo>
                  <a:pt x="8307691" y="3289332"/>
                  <a:pt x="8316140" y="3290752"/>
                  <a:pt x="8324852" y="3293592"/>
                </a:cubicBezTo>
                <a:cubicBezTo>
                  <a:pt x="8333563" y="3296431"/>
                  <a:pt x="8341700" y="3301635"/>
                  <a:pt x="8349262" y="3309204"/>
                </a:cubicBezTo>
                <a:cubicBezTo>
                  <a:pt x="8356824" y="3316773"/>
                  <a:pt x="8363048" y="3324504"/>
                  <a:pt x="8367934" y="3332398"/>
                </a:cubicBezTo>
                <a:lnTo>
                  <a:pt x="8369198" y="3361427"/>
                </a:lnTo>
                <a:lnTo>
                  <a:pt x="8369198" y="3666618"/>
                </a:lnTo>
                <a:lnTo>
                  <a:pt x="8367891" y="3698187"/>
                </a:lnTo>
                <a:cubicBezTo>
                  <a:pt x="8365491" y="3722654"/>
                  <a:pt x="8356021" y="3736216"/>
                  <a:pt x="8339484" y="3738874"/>
                </a:cubicBezTo>
                <a:cubicBezTo>
                  <a:pt x="8322947" y="3741531"/>
                  <a:pt x="8311175" y="3743078"/>
                  <a:pt x="8304171" y="3743514"/>
                </a:cubicBezTo>
                <a:cubicBezTo>
                  <a:pt x="8297167" y="3743949"/>
                  <a:pt x="8288849" y="3744542"/>
                  <a:pt x="8279219" y="3745292"/>
                </a:cubicBezTo>
                <a:lnTo>
                  <a:pt x="8279219" y="3768706"/>
                </a:lnTo>
                <a:lnTo>
                  <a:pt x="8486824" y="3768706"/>
                </a:lnTo>
                <a:lnTo>
                  <a:pt x="8486824" y="3745646"/>
                </a:lnTo>
                <a:cubicBezTo>
                  <a:pt x="8479980" y="3744667"/>
                  <a:pt x="8472195" y="3743955"/>
                  <a:pt x="8463469" y="3743508"/>
                </a:cubicBezTo>
                <a:cubicBezTo>
                  <a:pt x="8454743" y="3743062"/>
                  <a:pt x="8444602" y="3741894"/>
                  <a:pt x="8433048" y="3740004"/>
                </a:cubicBezTo>
                <a:cubicBezTo>
                  <a:pt x="8421493" y="3738115"/>
                  <a:pt x="8413167" y="3734154"/>
                  <a:pt x="8408069" y="3728121"/>
                </a:cubicBezTo>
                <a:cubicBezTo>
                  <a:pt x="8402972" y="3722088"/>
                  <a:pt x="8399795" y="3712196"/>
                  <a:pt x="8398538" y="3698444"/>
                </a:cubicBezTo>
                <a:lnTo>
                  <a:pt x="8397316" y="3669254"/>
                </a:lnTo>
                <a:lnTo>
                  <a:pt x="8397316" y="3369640"/>
                </a:lnTo>
                <a:lnTo>
                  <a:pt x="8709505" y="3768706"/>
                </a:lnTo>
                <a:lnTo>
                  <a:pt x="8801938" y="3768706"/>
                </a:lnTo>
                <a:lnTo>
                  <a:pt x="8801938" y="3366902"/>
                </a:lnTo>
                <a:lnTo>
                  <a:pt x="8803160" y="3337874"/>
                </a:lnTo>
                <a:cubicBezTo>
                  <a:pt x="8804381" y="3324744"/>
                  <a:pt x="8807764" y="3314646"/>
                  <a:pt x="8813307" y="3307581"/>
                </a:cubicBezTo>
                <a:cubicBezTo>
                  <a:pt x="8818851" y="3300515"/>
                  <a:pt x="8827543" y="3296031"/>
                  <a:pt x="8839384" y="3294127"/>
                </a:cubicBezTo>
                <a:cubicBezTo>
                  <a:pt x="8851225" y="3292223"/>
                  <a:pt x="8860440" y="3291061"/>
                  <a:pt x="8867030" y="3290639"/>
                </a:cubicBezTo>
                <a:cubicBezTo>
                  <a:pt x="8873621" y="3290218"/>
                  <a:pt x="8881973" y="3289618"/>
                  <a:pt x="8892089" y="3288839"/>
                </a:cubicBezTo>
                <a:lnTo>
                  <a:pt x="8892089" y="3265329"/>
                </a:lnTo>
                <a:lnTo>
                  <a:pt x="8684313" y="3265329"/>
                </a:lnTo>
                <a:lnTo>
                  <a:pt x="8684313" y="3288882"/>
                </a:lnTo>
                <a:cubicBezTo>
                  <a:pt x="8694843" y="3289632"/>
                  <a:pt x="8703617" y="3290220"/>
                  <a:pt x="8710636" y="3290645"/>
                </a:cubicBezTo>
                <a:cubicBezTo>
                  <a:pt x="8717655" y="3291070"/>
                  <a:pt x="8726878" y="3292238"/>
                  <a:pt x="8738309" y="3294149"/>
                </a:cubicBezTo>
                <a:cubicBezTo>
                  <a:pt x="8749739" y="3296060"/>
                  <a:pt x="8757988" y="3300121"/>
                  <a:pt x="8763056" y="3306332"/>
                </a:cubicBezTo>
                <a:cubicBezTo>
                  <a:pt x="8768125" y="3312544"/>
                  <a:pt x="8771270" y="3322193"/>
                  <a:pt x="8772492" y="3335281"/>
                </a:cubicBezTo>
                <a:lnTo>
                  <a:pt x="8773820" y="3367149"/>
                </a:lnTo>
                <a:lnTo>
                  <a:pt x="8773820" y="3564910"/>
                </a:lnTo>
                <a:lnTo>
                  <a:pt x="8539856" y="3265329"/>
                </a:lnTo>
                <a:close/>
                <a:moveTo>
                  <a:pt x="7112365" y="3265329"/>
                </a:moveTo>
                <a:lnTo>
                  <a:pt x="7112365" y="3288678"/>
                </a:lnTo>
                <a:lnTo>
                  <a:pt x="7136689" y="3291282"/>
                </a:lnTo>
                <a:cubicBezTo>
                  <a:pt x="7149899" y="3292932"/>
                  <a:pt x="7160541" y="3297272"/>
                  <a:pt x="7168617" y="3304302"/>
                </a:cubicBezTo>
                <a:cubicBezTo>
                  <a:pt x="7176693" y="3311331"/>
                  <a:pt x="7187796" y="3325851"/>
                  <a:pt x="7201926" y="3347861"/>
                </a:cubicBezTo>
                <a:lnTo>
                  <a:pt x="7328991" y="3554694"/>
                </a:lnTo>
                <a:lnTo>
                  <a:pt x="7328991" y="3677377"/>
                </a:lnTo>
                <a:lnTo>
                  <a:pt x="7327663" y="3707895"/>
                </a:lnTo>
                <a:cubicBezTo>
                  <a:pt x="7326427" y="3721461"/>
                  <a:pt x="7323849" y="3730380"/>
                  <a:pt x="7319927" y="3734652"/>
                </a:cubicBezTo>
                <a:cubicBezTo>
                  <a:pt x="7316005" y="3738924"/>
                  <a:pt x="7308147" y="3741649"/>
                  <a:pt x="7296353" y="3742828"/>
                </a:cubicBezTo>
                <a:lnTo>
                  <a:pt x="7246245" y="3745100"/>
                </a:lnTo>
                <a:lnTo>
                  <a:pt x="7246245" y="3768706"/>
                </a:lnTo>
                <a:lnTo>
                  <a:pt x="7587367" y="3768706"/>
                </a:lnTo>
                <a:lnTo>
                  <a:pt x="7587367" y="3745292"/>
                </a:lnTo>
                <a:cubicBezTo>
                  <a:pt x="7577573" y="3744542"/>
                  <a:pt x="7568688" y="3743946"/>
                  <a:pt x="7560712" y="3743503"/>
                </a:cubicBezTo>
                <a:cubicBezTo>
                  <a:pt x="7552736" y="3743060"/>
                  <a:pt x="7544333" y="3742324"/>
                  <a:pt x="7535503" y="3741296"/>
                </a:cubicBezTo>
                <a:cubicBezTo>
                  <a:pt x="7526674" y="3740267"/>
                  <a:pt x="7520396" y="3737538"/>
                  <a:pt x="7516671" y="3733109"/>
                </a:cubicBezTo>
                <a:cubicBezTo>
                  <a:pt x="7512945" y="3728680"/>
                  <a:pt x="7510447" y="3719711"/>
                  <a:pt x="7509175" y="3706202"/>
                </a:cubicBezTo>
                <a:lnTo>
                  <a:pt x="7507986" y="3678566"/>
                </a:lnTo>
                <a:lnTo>
                  <a:pt x="7507986" y="3510652"/>
                </a:lnTo>
                <a:cubicBezTo>
                  <a:pt x="7526660" y="3477305"/>
                  <a:pt x="7545993" y="3443271"/>
                  <a:pt x="7565984" y="3408549"/>
                </a:cubicBezTo>
                <a:cubicBezTo>
                  <a:pt x="7585976" y="3373826"/>
                  <a:pt x="7601393" y="3348138"/>
                  <a:pt x="7612237" y="3331482"/>
                </a:cubicBezTo>
                <a:cubicBezTo>
                  <a:pt x="7623083" y="3314826"/>
                  <a:pt x="7633183" y="3303861"/>
                  <a:pt x="7642541" y="3298585"/>
                </a:cubicBezTo>
                <a:cubicBezTo>
                  <a:pt x="7651901" y="3293309"/>
                  <a:pt x="7663755" y="3290671"/>
                  <a:pt x="7678107" y="3290671"/>
                </a:cubicBezTo>
                <a:lnTo>
                  <a:pt x="7702067" y="3288839"/>
                </a:lnTo>
                <a:lnTo>
                  <a:pt x="7702067" y="3265329"/>
                </a:lnTo>
                <a:lnTo>
                  <a:pt x="7527595" y="3265329"/>
                </a:lnTo>
                <a:lnTo>
                  <a:pt x="7527595" y="3289010"/>
                </a:lnTo>
                <a:lnTo>
                  <a:pt x="7560095" y="3290629"/>
                </a:lnTo>
                <a:cubicBezTo>
                  <a:pt x="7576105" y="3292443"/>
                  <a:pt x="7584109" y="3297340"/>
                  <a:pt x="7584109" y="3305320"/>
                </a:cubicBezTo>
                <a:cubicBezTo>
                  <a:pt x="7584109" y="3314635"/>
                  <a:pt x="7579873" y="3327235"/>
                  <a:pt x="7571401" y="3343119"/>
                </a:cubicBezTo>
                <a:cubicBezTo>
                  <a:pt x="7562929" y="3359003"/>
                  <a:pt x="7550461" y="3381629"/>
                  <a:pt x="7533997" y="3410997"/>
                </a:cubicBezTo>
                <a:cubicBezTo>
                  <a:pt x="7517535" y="3440365"/>
                  <a:pt x="7502195" y="3468265"/>
                  <a:pt x="7487979" y="3494697"/>
                </a:cubicBezTo>
                <a:cubicBezTo>
                  <a:pt x="7471171" y="3465129"/>
                  <a:pt x="7453243" y="3434820"/>
                  <a:pt x="7434198" y="3403769"/>
                </a:cubicBezTo>
                <a:cubicBezTo>
                  <a:pt x="7415153" y="3372719"/>
                  <a:pt x="7401965" y="3350888"/>
                  <a:pt x="7394636" y="3338276"/>
                </a:cubicBezTo>
                <a:cubicBezTo>
                  <a:pt x="7387306" y="3325663"/>
                  <a:pt x="7382877" y="3317346"/>
                  <a:pt x="7381349" y="3313324"/>
                </a:cubicBezTo>
                <a:cubicBezTo>
                  <a:pt x="7379820" y="3309302"/>
                  <a:pt x="7379055" y="3305066"/>
                  <a:pt x="7379055" y="3300615"/>
                </a:cubicBezTo>
                <a:cubicBezTo>
                  <a:pt x="7379055" y="3296879"/>
                  <a:pt x="7380213" y="3294497"/>
                  <a:pt x="7382527" y="3293468"/>
                </a:cubicBezTo>
                <a:cubicBezTo>
                  <a:pt x="7384841" y="3292440"/>
                  <a:pt x="7390485" y="3291496"/>
                  <a:pt x="7399457" y="3290639"/>
                </a:cubicBezTo>
                <a:lnTo>
                  <a:pt x="7440285" y="3289075"/>
                </a:lnTo>
                <a:lnTo>
                  <a:pt x="7440285" y="3265329"/>
                </a:lnTo>
                <a:close/>
                <a:moveTo>
                  <a:pt x="5404028" y="3265329"/>
                </a:moveTo>
                <a:lnTo>
                  <a:pt x="5404028" y="3288732"/>
                </a:lnTo>
                <a:lnTo>
                  <a:pt x="5437086" y="3291957"/>
                </a:lnTo>
                <a:cubicBezTo>
                  <a:pt x="5447508" y="3293165"/>
                  <a:pt x="5455454" y="3296408"/>
                  <a:pt x="5460922" y="3301687"/>
                </a:cubicBezTo>
                <a:cubicBezTo>
                  <a:pt x="5466391" y="3306966"/>
                  <a:pt x="5472197" y="3316157"/>
                  <a:pt x="5478341" y="3329258"/>
                </a:cubicBezTo>
                <a:lnTo>
                  <a:pt x="5498936" y="3381101"/>
                </a:lnTo>
                <a:lnTo>
                  <a:pt x="5637896" y="3771449"/>
                </a:lnTo>
                <a:lnTo>
                  <a:pt x="5716924" y="3771449"/>
                </a:lnTo>
                <a:lnTo>
                  <a:pt x="5853848" y="3382440"/>
                </a:lnTo>
                <a:lnTo>
                  <a:pt x="5874240" y="3329580"/>
                </a:lnTo>
                <a:cubicBezTo>
                  <a:pt x="5879570" y="3317314"/>
                  <a:pt x="5885781" y="3308620"/>
                  <a:pt x="5892875" y="3303498"/>
                </a:cubicBezTo>
                <a:cubicBezTo>
                  <a:pt x="5899969" y="3298376"/>
                  <a:pt x="5909018" y="3294950"/>
                  <a:pt x="5920023" y="3293222"/>
                </a:cubicBezTo>
                <a:cubicBezTo>
                  <a:pt x="5931028" y="3291493"/>
                  <a:pt x="5939198" y="3290518"/>
                  <a:pt x="5944535" y="3290296"/>
                </a:cubicBezTo>
                <a:lnTo>
                  <a:pt x="5952526" y="3289630"/>
                </a:lnTo>
                <a:lnTo>
                  <a:pt x="5965463" y="3290312"/>
                </a:lnTo>
                <a:cubicBezTo>
                  <a:pt x="5973200" y="3290530"/>
                  <a:pt x="5981539" y="3291263"/>
                  <a:pt x="5990479" y="3292509"/>
                </a:cubicBezTo>
                <a:cubicBezTo>
                  <a:pt x="5999420" y="3293756"/>
                  <a:pt x="6006042" y="3296701"/>
                  <a:pt x="6010346" y="3301344"/>
                </a:cubicBezTo>
                <a:cubicBezTo>
                  <a:pt x="6014651" y="3305988"/>
                  <a:pt x="6017410" y="3314767"/>
                  <a:pt x="6018624" y="3327683"/>
                </a:cubicBezTo>
                <a:lnTo>
                  <a:pt x="6019953" y="3358062"/>
                </a:lnTo>
                <a:lnTo>
                  <a:pt x="6019953" y="3676037"/>
                </a:lnTo>
                <a:lnTo>
                  <a:pt x="6018635" y="3706373"/>
                </a:lnTo>
                <a:cubicBezTo>
                  <a:pt x="6017384" y="3719604"/>
                  <a:pt x="6014677" y="3728473"/>
                  <a:pt x="6010512" y="3732980"/>
                </a:cubicBezTo>
                <a:cubicBezTo>
                  <a:pt x="6006347" y="3737488"/>
                  <a:pt x="5999775" y="3740263"/>
                  <a:pt x="5990796" y="3741306"/>
                </a:cubicBezTo>
                <a:cubicBezTo>
                  <a:pt x="5981816" y="3742349"/>
                  <a:pt x="5973851" y="3743176"/>
                  <a:pt x="5966899" y="3743787"/>
                </a:cubicBezTo>
                <a:cubicBezTo>
                  <a:pt x="5959949" y="3744398"/>
                  <a:pt x="5951116" y="3744703"/>
                  <a:pt x="5940400" y="3744703"/>
                </a:cubicBezTo>
                <a:lnTo>
                  <a:pt x="5940400" y="3768706"/>
                </a:lnTo>
                <a:lnTo>
                  <a:pt x="6482846" y="3768706"/>
                </a:lnTo>
                <a:lnTo>
                  <a:pt x="6482846" y="3541706"/>
                </a:lnTo>
                <a:lnTo>
                  <a:pt x="6460161" y="3541706"/>
                </a:lnTo>
                <a:cubicBezTo>
                  <a:pt x="6444123" y="3588041"/>
                  <a:pt x="6420336" y="3631512"/>
                  <a:pt x="6388800" y="3672121"/>
                </a:cubicBezTo>
                <a:cubicBezTo>
                  <a:pt x="6357265" y="3712730"/>
                  <a:pt x="6330995" y="3734429"/>
                  <a:pt x="6309992" y="3737218"/>
                </a:cubicBezTo>
                <a:cubicBezTo>
                  <a:pt x="6288990" y="3740008"/>
                  <a:pt x="6268778" y="3741513"/>
                  <a:pt x="6249358" y="3741735"/>
                </a:cubicBezTo>
                <a:cubicBezTo>
                  <a:pt x="6229938" y="3741956"/>
                  <a:pt x="6213134" y="3742031"/>
                  <a:pt x="6198946" y="3741960"/>
                </a:cubicBezTo>
                <a:lnTo>
                  <a:pt x="6198946" y="3523876"/>
                </a:lnTo>
                <a:lnTo>
                  <a:pt x="6219338" y="3525194"/>
                </a:lnTo>
                <a:cubicBezTo>
                  <a:pt x="6243191" y="3527665"/>
                  <a:pt x="6261301" y="3539401"/>
                  <a:pt x="6273666" y="3560400"/>
                </a:cubicBezTo>
                <a:cubicBezTo>
                  <a:pt x="6286032" y="3581399"/>
                  <a:pt x="6292215" y="3608543"/>
                  <a:pt x="6292215" y="3641833"/>
                </a:cubicBezTo>
                <a:lnTo>
                  <a:pt x="6318962" y="3641833"/>
                </a:lnTo>
                <a:lnTo>
                  <a:pt x="6318962" y="3383287"/>
                </a:lnTo>
                <a:lnTo>
                  <a:pt x="6292215" y="3383287"/>
                </a:lnTo>
                <a:cubicBezTo>
                  <a:pt x="6292215" y="3416176"/>
                  <a:pt x="6286013" y="3442890"/>
                  <a:pt x="6273607" y="3463429"/>
                </a:cubicBezTo>
                <a:cubicBezTo>
                  <a:pt x="6261202" y="3483967"/>
                  <a:pt x="6243134" y="3495472"/>
                  <a:pt x="6219403" y="3497944"/>
                </a:cubicBezTo>
                <a:lnTo>
                  <a:pt x="6198946" y="3498501"/>
                </a:lnTo>
                <a:lnTo>
                  <a:pt x="6200275" y="3291406"/>
                </a:lnTo>
                <a:lnTo>
                  <a:pt x="6229122" y="3292049"/>
                </a:lnTo>
                <a:cubicBezTo>
                  <a:pt x="6244174" y="3292488"/>
                  <a:pt x="6262406" y="3293786"/>
                  <a:pt x="6283820" y="3295943"/>
                </a:cubicBezTo>
                <a:cubicBezTo>
                  <a:pt x="6305233" y="3298101"/>
                  <a:pt x="6331895" y="3315857"/>
                  <a:pt x="6363806" y="3349211"/>
                </a:cubicBezTo>
                <a:cubicBezTo>
                  <a:pt x="6395717" y="3382565"/>
                  <a:pt x="6423546" y="3425242"/>
                  <a:pt x="6447292" y="3477241"/>
                </a:cubicBezTo>
                <a:lnTo>
                  <a:pt x="6469430" y="3477241"/>
                </a:lnTo>
                <a:lnTo>
                  <a:pt x="6469430" y="3265329"/>
                </a:lnTo>
                <a:lnTo>
                  <a:pt x="5964326" y="3265329"/>
                </a:lnTo>
                <a:lnTo>
                  <a:pt x="5938342" y="3265329"/>
                </a:lnTo>
                <a:lnTo>
                  <a:pt x="5772163" y="3265329"/>
                </a:lnTo>
                <a:lnTo>
                  <a:pt x="5772163" y="3288850"/>
                </a:lnTo>
                <a:cubicBezTo>
                  <a:pt x="5782058" y="3289607"/>
                  <a:pt x="5790425" y="3290096"/>
                  <a:pt x="5797264" y="3290318"/>
                </a:cubicBezTo>
                <a:cubicBezTo>
                  <a:pt x="5804105" y="3290539"/>
                  <a:pt x="5810779" y="3291361"/>
                  <a:pt x="5817286" y="3292782"/>
                </a:cubicBezTo>
                <a:cubicBezTo>
                  <a:pt x="5823795" y="3294204"/>
                  <a:pt x="5829125" y="3296644"/>
                  <a:pt x="5833280" y="3300101"/>
                </a:cubicBezTo>
                <a:cubicBezTo>
                  <a:pt x="5837434" y="3303559"/>
                  <a:pt x="5839511" y="3309785"/>
                  <a:pt x="5839511" y="3318779"/>
                </a:cubicBezTo>
                <a:cubicBezTo>
                  <a:pt x="5839511" y="3328037"/>
                  <a:pt x="5836652" y="3342439"/>
                  <a:pt x="5830933" y="3361984"/>
                </a:cubicBezTo>
                <a:cubicBezTo>
                  <a:pt x="5825215" y="3381529"/>
                  <a:pt x="5814215" y="3414723"/>
                  <a:pt x="5797934" y="3461564"/>
                </a:cubicBezTo>
                <a:cubicBezTo>
                  <a:pt x="5781654" y="3508406"/>
                  <a:pt x="5767906" y="3549525"/>
                  <a:pt x="5756690" y="3584922"/>
                </a:cubicBezTo>
                <a:cubicBezTo>
                  <a:pt x="5735295" y="3525479"/>
                  <a:pt x="5717915" y="3476398"/>
                  <a:pt x="5704553" y="3437679"/>
                </a:cubicBezTo>
                <a:cubicBezTo>
                  <a:pt x="5691191" y="3398960"/>
                  <a:pt x="5681425" y="3370255"/>
                  <a:pt x="5675256" y="3351563"/>
                </a:cubicBezTo>
                <a:cubicBezTo>
                  <a:pt x="5669088" y="3332871"/>
                  <a:pt x="5666003" y="3319704"/>
                  <a:pt x="5666003" y="3312060"/>
                </a:cubicBezTo>
                <a:cubicBezTo>
                  <a:pt x="5666003" y="3303652"/>
                  <a:pt x="5668284" y="3298605"/>
                  <a:pt x="5672845" y="3296919"/>
                </a:cubicBezTo>
                <a:cubicBezTo>
                  <a:pt x="5677407" y="3295233"/>
                  <a:pt x="5684038" y="3293601"/>
                  <a:pt x="5692739" y="3292022"/>
                </a:cubicBezTo>
                <a:lnTo>
                  <a:pt x="5728636" y="3288753"/>
                </a:lnTo>
                <a:lnTo>
                  <a:pt x="5728636" y="3265329"/>
                </a:lnTo>
                <a:close/>
                <a:moveTo>
                  <a:pt x="4823917" y="3265329"/>
                </a:moveTo>
                <a:lnTo>
                  <a:pt x="4823917" y="3288882"/>
                </a:lnTo>
                <a:cubicBezTo>
                  <a:pt x="4834262" y="3289618"/>
                  <a:pt x="4843302" y="3290095"/>
                  <a:pt x="4851039" y="3290312"/>
                </a:cubicBezTo>
                <a:cubicBezTo>
                  <a:pt x="4858775" y="3290530"/>
                  <a:pt x="4867114" y="3291263"/>
                  <a:pt x="4876054" y="3292509"/>
                </a:cubicBezTo>
                <a:cubicBezTo>
                  <a:pt x="4884995" y="3293756"/>
                  <a:pt x="4891617" y="3296701"/>
                  <a:pt x="4895921" y="3301344"/>
                </a:cubicBezTo>
                <a:cubicBezTo>
                  <a:pt x="4900225" y="3305988"/>
                  <a:pt x="4902984" y="3314767"/>
                  <a:pt x="4904199" y="3327683"/>
                </a:cubicBezTo>
                <a:lnTo>
                  <a:pt x="4905528" y="3358062"/>
                </a:lnTo>
                <a:lnTo>
                  <a:pt x="4905528" y="3676037"/>
                </a:lnTo>
                <a:lnTo>
                  <a:pt x="4904210" y="3706373"/>
                </a:lnTo>
                <a:cubicBezTo>
                  <a:pt x="4902960" y="3719604"/>
                  <a:pt x="4900252" y="3728473"/>
                  <a:pt x="4896087" y="3732980"/>
                </a:cubicBezTo>
                <a:cubicBezTo>
                  <a:pt x="4891923" y="3737488"/>
                  <a:pt x="4885350" y="3740263"/>
                  <a:pt x="4876371" y="3741306"/>
                </a:cubicBezTo>
                <a:cubicBezTo>
                  <a:pt x="4867391" y="3742349"/>
                  <a:pt x="4859425" y="3743176"/>
                  <a:pt x="4852474" y="3743787"/>
                </a:cubicBezTo>
                <a:cubicBezTo>
                  <a:pt x="4845524" y="3744398"/>
                  <a:pt x="4836691" y="3744703"/>
                  <a:pt x="4825975" y="3744703"/>
                </a:cubicBezTo>
                <a:lnTo>
                  <a:pt x="4825975" y="3768706"/>
                </a:lnTo>
                <a:lnTo>
                  <a:pt x="5368421" y="3768706"/>
                </a:lnTo>
                <a:lnTo>
                  <a:pt x="5368421" y="3541706"/>
                </a:lnTo>
                <a:lnTo>
                  <a:pt x="5345736" y="3541706"/>
                </a:lnTo>
                <a:cubicBezTo>
                  <a:pt x="5329699" y="3588041"/>
                  <a:pt x="5305911" y="3631512"/>
                  <a:pt x="5274375" y="3672121"/>
                </a:cubicBezTo>
                <a:cubicBezTo>
                  <a:pt x="5242840" y="3712730"/>
                  <a:pt x="5216570" y="3734429"/>
                  <a:pt x="5195567" y="3737218"/>
                </a:cubicBezTo>
                <a:cubicBezTo>
                  <a:pt x="5174565" y="3740008"/>
                  <a:pt x="5154354" y="3741513"/>
                  <a:pt x="5134933" y="3741735"/>
                </a:cubicBezTo>
                <a:cubicBezTo>
                  <a:pt x="5115512" y="3741956"/>
                  <a:pt x="5098709" y="3742031"/>
                  <a:pt x="5084521" y="3741960"/>
                </a:cubicBezTo>
                <a:lnTo>
                  <a:pt x="5084521" y="3523876"/>
                </a:lnTo>
                <a:lnTo>
                  <a:pt x="5104913" y="3525194"/>
                </a:lnTo>
                <a:cubicBezTo>
                  <a:pt x="5128766" y="3527665"/>
                  <a:pt x="5146876" y="3539401"/>
                  <a:pt x="5159241" y="3560400"/>
                </a:cubicBezTo>
                <a:cubicBezTo>
                  <a:pt x="5171607" y="3581399"/>
                  <a:pt x="5177790" y="3608543"/>
                  <a:pt x="5177790" y="3641833"/>
                </a:cubicBezTo>
                <a:lnTo>
                  <a:pt x="5204537" y="3641833"/>
                </a:lnTo>
                <a:lnTo>
                  <a:pt x="5204537" y="3383287"/>
                </a:lnTo>
                <a:lnTo>
                  <a:pt x="5177790" y="3383287"/>
                </a:lnTo>
                <a:cubicBezTo>
                  <a:pt x="5177790" y="3416176"/>
                  <a:pt x="5171588" y="3442890"/>
                  <a:pt x="5159182" y="3463429"/>
                </a:cubicBezTo>
                <a:cubicBezTo>
                  <a:pt x="5146777" y="3483967"/>
                  <a:pt x="5128709" y="3495472"/>
                  <a:pt x="5104978" y="3497944"/>
                </a:cubicBezTo>
                <a:lnTo>
                  <a:pt x="5084521" y="3498501"/>
                </a:lnTo>
                <a:lnTo>
                  <a:pt x="5085850" y="3291406"/>
                </a:lnTo>
                <a:lnTo>
                  <a:pt x="5114697" y="3292049"/>
                </a:lnTo>
                <a:cubicBezTo>
                  <a:pt x="5129748" y="3292488"/>
                  <a:pt x="5147981" y="3293786"/>
                  <a:pt x="5169395" y="3295943"/>
                </a:cubicBezTo>
                <a:cubicBezTo>
                  <a:pt x="5190808" y="3298101"/>
                  <a:pt x="5217470" y="3315857"/>
                  <a:pt x="5249381" y="3349211"/>
                </a:cubicBezTo>
                <a:cubicBezTo>
                  <a:pt x="5281292" y="3382565"/>
                  <a:pt x="5309121" y="3425242"/>
                  <a:pt x="5332867" y="3477241"/>
                </a:cubicBezTo>
                <a:lnTo>
                  <a:pt x="5355005" y="3477241"/>
                </a:lnTo>
                <a:lnTo>
                  <a:pt x="5355005" y="3265329"/>
                </a:lnTo>
                <a:close/>
                <a:moveTo>
                  <a:pt x="3899992" y="3265329"/>
                </a:moveTo>
                <a:lnTo>
                  <a:pt x="4431081" y="3265329"/>
                </a:lnTo>
                <a:lnTo>
                  <a:pt x="4431081" y="3477241"/>
                </a:lnTo>
                <a:lnTo>
                  <a:pt x="4408942" y="3477241"/>
                </a:lnTo>
                <a:cubicBezTo>
                  <a:pt x="4385196" y="3425242"/>
                  <a:pt x="4357368" y="3382565"/>
                  <a:pt x="4325457" y="3349211"/>
                </a:cubicBezTo>
                <a:cubicBezTo>
                  <a:pt x="4293546" y="3315857"/>
                  <a:pt x="4266883" y="3298101"/>
                  <a:pt x="4245470" y="3295943"/>
                </a:cubicBezTo>
                <a:cubicBezTo>
                  <a:pt x="4224057" y="3293786"/>
                  <a:pt x="4205824" y="3292488"/>
                  <a:pt x="4190772" y="3292049"/>
                </a:cubicBezTo>
                <a:lnTo>
                  <a:pt x="4161926" y="3291406"/>
                </a:lnTo>
                <a:lnTo>
                  <a:pt x="4160597" y="3498501"/>
                </a:lnTo>
                <a:lnTo>
                  <a:pt x="4181053" y="3497944"/>
                </a:lnTo>
                <a:cubicBezTo>
                  <a:pt x="4204784" y="3495472"/>
                  <a:pt x="4222853" y="3483967"/>
                  <a:pt x="4235258" y="3463429"/>
                </a:cubicBezTo>
                <a:cubicBezTo>
                  <a:pt x="4247663" y="3442890"/>
                  <a:pt x="4253866" y="3416176"/>
                  <a:pt x="4253866" y="3383287"/>
                </a:cubicBezTo>
                <a:lnTo>
                  <a:pt x="4280612" y="3383287"/>
                </a:lnTo>
                <a:lnTo>
                  <a:pt x="4280612" y="3641833"/>
                </a:lnTo>
                <a:lnTo>
                  <a:pt x="4253866" y="3641833"/>
                </a:lnTo>
                <a:cubicBezTo>
                  <a:pt x="4253866" y="3608543"/>
                  <a:pt x="4247683" y="3581399"/>
                  <a:pt x="4235317" y="3560400"/>
                </a:cubicBezTo>
                <a:cubicBezTo>
                  <a:pt x="4222951" y="3539401"/>
                  <a:pt x="4204842" y="3527665"/>
                  <a:pt x="4180989" y="3525194"/>
                </a:cubicBezTo>
                <a:lnTo>
                  <a:pt x="4160597" y="3523876"/>
                </a:lnTo>
                <a:lnTo>
                  <a:pt x="4160597" y="3741960"/>
                </a:lnTo>
                <a:cubicBezTo>
                  <a:pt x="4174784" y="3742031"/>
                  <a:pt x="4191588" y="3741956"/>
                  <a:pt x="4211008" y="3741735"/>
                </a:cubicBezTo>
                <a:cubicBezTo>
                  <a:pt x="4230429" y="3741513"/>
                  <a:pt x="4250640" y="3740008"/>
                  <a:pt x="4271643" y="3737218"/>
                </a:cubicBezTo>
                <a:cubicBezTo>
                  <a:pt x="4292646" y="3734429"/>
                  <a:pt x="4318915" y="3712730"/>
                  <a:pt x="4350451" y="3672121"/>
                </a:cubicBezTo>
                <a:cubicBezTo>
                  <a:pt x="4381987" y="3631512"/>
                  <a:pt x="4405774" y="3588041"/>
                  <a:pt x="4421811" y="3541706"/>
                </a:cubicBezTo>
                <a:lnTo>
                  <a:pt x="4444496" y="3541706"/>
                </a:lnTo>
                <a:lnTo>
                  <a:pt x="4444496" y="3768706"/>
                </a:lnTo>
                <a:lnTo>
                  <a:pt x="3902050" y="3768706"/>
                </a:lnTo>
                <a:lnTo>
                  <a:pt x="3902050" y="3744703"/>
                </a:lnTo>
                <a:cubicBezTo>
                  <a:pt x="3912765" y="3744703"/>
                  <a:pt x="3921599" y="3744398"/>
                  <a:pt x="3928550" y="3743787"/>
                </a:cubicBezTo>
                <a:cubicBezTo>
                  <a:pt x="3935501" y="3743176"/>
                  <a:pt x="3943466" y="3742349"/>
                  <a:pt x="3952446" y="3741306"/>
                </a:cubicBezTo>
                <a:cubicBezTo>
                  <a:pt x="3961425" y="3740263"/>
                  <a:pt x="3967998" y="3737488"/>
                  <a:pt x="3972162" y="3732980"/>
                </a:cubicBezTo>
                <a:cubicBezTo>
                  <a:pt x="3976327" y="3728473"/>
                  <a:pt x="3979035" y="3719604"/>
                  <a:pt x="3980285" y="3706373"/>
                </a:cubicBezTo>
                <a:lnTo>
                  <a:pt x="3981603" y="3676037"/>
                </a:lnTo>
                <a:lnTo>
                  <a:pt x="3981603" y="3358062"/>
                </a:lnTo>
                <a:lnTo>
                  <a:pt x="3980274" y="3327683"/>
                </a:lnTo>
                <a:cubicBezTo>
                  <a:pt x="3979060" y="3314767"/>
                  <a:pt x="3976300" y="3305988"/>
                  <a:pt x="3971996" y="3301344"/>
                </a:cubicBezTo>
                <a:cubicBezTo>
                  <a:pt x="3967693" y="3296701"/>
                  <a:pt x="3961070" y="3293756"/>
                  <a:pt x="3952130" y="3292509"/>
                </a:cubicBezTo>
                <a:cubicBezTo>
                  <a:pt x="3943189" y="3291263"/>
                  <a:pt x="3934851" y="3290530"/>
                  <a:pt x="3927114" y="3290312"/>
                </a:cubicBezTo>
                <a:cubicBezTo>
                  <a:pt x="3919377" y="3290095"/>
                  <a:pt x="3910337" y="3289618"/>
                  <a:pt x="3899992" y="3288882"/>
                </a:cubicBezTo>
                <a:close/>
                <a:moveTo>
                  <a:pt x="3148813" y="3265329"/>
                </a:moveTo>
                <a:lnTo>
                  <a:pt x="3409535" y="3265329"/>
                </a:lnTo>
                <a:lnTo>
                  <a:pt x="3517430" y="3556601"/>
                </a:lnTo>
                <a:lnTo>
                  <a:pt x="3614407" y="3265329"/>
                </a:lnTo>
                <a:lnTo>
                  <a:pt x="3868646" y="3265329"/>
                </a:lnTo>
                <a:lnTo>
                  <a:pt x="3868646" y="3289332"/>
                </a:lnTo>
                <a:lnTo>
                  <a:pt x="3846314" y="3289332"/>
                </a:lnTo>
                <a:cubicBezTo>
                  <a:pt x="3842399" y="3289332"/>
                  <a:pt x="3833795" y="3290177"/>
                  <a:pt x="3820500" y="3291866"/>
                </a:cubicBezTo>
                <a:cubicBezTo>
                  <a:pt x="3807206" y="3293556"/>
                  <a:pt x="3798394" y="3296745"/>
                  <a:pt x="3794065" y="3301435"/>
                </a:cubicBezTo>
                <a:cubicBezTo>
                  <a:pt x="3789736" y="3306125"/>
                  <a:pt x="3786964" y="3314942"/>
                  <a:pt x="3785750" y="3327887"/>
                </a:cubicBezTo>
                <a:lnTo>
                  <a:pt x="3784549" y="3355683"/>
                </a:lnTo>
                <a:lnTo>
                  <a:pt x="3784549" y="3678598"/>
                </a:lnTo>
                <a:lnTo>
                  <a:pt x="3785739" y="3706213"/>
                </a:lnTo>
                <a:cubicBezTo>
                  <a:pt x="3787010" y="3719721"/>
                  <a:pt x="3789513" y="3728696"/>
                  <a:pt x="3793245" y="3733136"/>
                </a:cubicBezTo>
                <a:cubicBezTo>
                  <a:pt x="3796978" y="3737575"/>
                  <a:pt x="3805052" y="3740592"/>
                  <a:pt x="3817468" y="3742185"/>
                </a:cubicBezTo>
                <a:lnTo>
                  <a:pt x="3856537" y="3745303"/>
                </a:lnTo>
                <a:lnTo>
                  <a:pt x="3856537" y="3768706"/>
                </a:lnTo>
                <a:lnTo>
                  <a:pt x="3536268" y="3768706"/>
                </a:lnTo>
                <a:lnTo>
                  <a:pt x="3536268" y="3745207"/>
                </a:lnTo>
                <a:lnTo>
                  <a:pt x="3572862" y="3742828"/>
                </a:lnTo>
                <a:cubicBezTo>
                  <a:pt x="3585542" y="3741235"/>
                  <a:pt x="3593629" y="3738517"/>
                  <a:pt x="3597123" y="3734673"/>
                </a:cubicBezTo>
                <a:cubicBezTo>
                  <a:pt x="3600616" y="3730830"/>
                  <a:pt x="3602984" y="3721875"/>
                  <a:pt x="3604227" y="3707809"/>
                </a:cubicBezTo>
                <a:lnTo>
                  <a:pt x="3605555" y="3677291"/>
                </a:lnTo>
                <a:lnTo>
                  <a:pt x="3605555" y="3427928"/>
                </a:lnTo>
                <a:cubicBezTo>
                  <a:pt x="3605555" y="3413833"/>
                  <a:pt x="3606134" y="3397144"/>
                  <a:pt x="3607291" y="3377859"/>
                </a:cubicBezTo>
                <a:lnTo>
                  <a:pt x="3608185" y="3365006"/>
                </a:lnTo>
                <a:lnTo>
                  <a:pt x="3592150" y="3415498"/>
                </a:lnTo>
                <a:lnTo>
                  <a:pt x="3471996" y="3768706"/>
                </a:lnTo>
                <a:lnTo>
                  <a:pt x="3420722" y="3768706"/>
                </a:lnTo>
                <a:lnTo>
                  <a:pt x="3264027" y="3380479"/>
                </a:lnTo>
                <a:lnTo>
                  <a:pt x="3264027" y="3671280"/>
                </a:lnTo>
                <a:lnTo>
                  <a:pt x="3265249" y="3700469"/>
                </a:lnTo>
                <a:cubicBezTo>
                  <a:pt x="3266492" y="3713778"/>
                  <a:pt x="3269667" y="3723549"/>
                  <a:pt x="3274775" y="3729782"/>
                </a:cubicBezTo>
                <a:cubicBezTo>
                  <a:pt x="3279883" y="3736015"/>
                  <a:pt x="3288605" y="3739924"/>
                  <a:pt x="3300942" y="3741510"/>
                </a:cubicBezTo>
                <a:lnTo>
                  <a:pt x="3353567" y="3745260"/>
                </a:lnTo>
                <a:lnTo>
                  <a:pt x="3353567" y="3768706"/>
                </a:lnTo>
                <a:lnTo>
                  <a:pt x="3145748" y="3768706"/>
                </a:lnTo>
                <a:lnTo>
                  <a:pt x="3145748" y="3745218"/>
                </a:lnTo>
                <a:cubicBezTo>
                  <a:pt x="3156535" y="3744496"/>
                  <a:pt x="3165790" y="3744028"/>
                  <a:pt x="3173512" y="3743814"/>
                </a:cubicBezTo>
                <a:cubicBezTo>
                  <a:pt x="3181235" y="3743599"/>
                  <a:pt x="3190266" y="3742769"/>
                  <a:pt x="3200607" y="3741322"/>
                </a:cubicBezTo>
                <a:cubicBezTo>
                  <a:pt x="3210947" y="3739876"/>
                  <a:pt x="3218883" y="3735913"/>
                  <a:pt x="3224412" y="3729433"/>
                </a:cubicBezTo>
                <a:cubicBezTo>
                  <a:pt x="3229941" y="3722954"/>
                  <a:pt x="3233331" y="3713263"/>
                  <a:pt x="3234581" y="3700362"/>
                </a:cubicBezTo>
                <a:lnTo>
                  <a:pt x="3235910" y="3668633"/>
                </a:lnTo>
                <a:lnTo>
                  <a:pt x="3235910" y="3357387"/>
                </a:lnTo>
                <a:lnTo>
                  <a:pt x="3234613" y="3327522"/>
                </a:lnTo>
                <a:cubicBezTo>
                  <a:pt x="3231898" y="3318257"/>
                  <a:pt x="3227717" y="3310524"/>
                  <a:pt x="3222070" y="3304323"/>
                </a:cubicBezTo>
                <a:cubicBezTo>
                  <a:pt x="3216423" y="3298123"/>
                  <a:pt x="3209331" y="3294400"/>
                  <a:pt x="3200794" y="3293158"/>
                </a:cubicBezTo>
                <a:cubicBezTo>
                  <a:pt x="3192257" y="3291914"/>
                  <a:pt x="3183567" y="3291075"/>
                  <a:pt x="3174723" y="3290639"/>
                </a:cubicBezTo>
                <a:cubicBezTo>
                  <a:pt x="3165879" y="3290203"/>
                  <a:pt x="3157242" y="3289564"/>
                  <a:pt x="3148813" y="3288721"/>
                </a:cubicBezTo>
                <a:close/>
                <a:moveTo>
                  <a:pt x="1447343" y="3265329"/>
                </a:moveTo>
                <a:lnTo>
                  <a:pt x="1786814" y="3265329"/>
                </a:lnTo>
                <a:lnTo>
                  <a:pt x="1786814" y="3289032"/>
                </a:lnTo>
                <a:lnTo>
                  <a:pt x="1736472" y="3291304"/>
                </a:lnTo>
                <a:cubicBezTo>
                  <a:pt x="1724492" y="3292497"/>
                  <a:pt x="1716564" y="3295199"/>
                  <a:pt x="1712689" y="3299410"/>
                </a:cubicBezTo>
                <a:cubicBezTo>
                  <a:pt x="1708814" y="3303621"/>
                  <a:pt x="1706265" y="3312421"/>
                  <a:pt x="1705043" y="3325808"/>
                </a:cubicBezTo>
                <a:lnTo>
                  <a:pt x="1703832" y="3353508"/>
                </a:lnTo>
                <a:lnTo>
                  <a:pt x="1703832" y="3741274"/>
                </a:lnTo>
                <a:lnTo>
                  <a:pt x="1757292" y="3739945"/>
                </a:lnTo>
                <a:cubicBezTo>
                  <a:pt x="1780603" y="3739945"/>
                  <a:pt x="1805149" y="3728044"/>
                  <a:pt x="1830930" y="3704241"/>
                </a:cubicBezTo>
                <a:cubicBezTo>
                  <a:pt x="1856712" y="3680438"/>
                  <a:pt x="1879724" y="3652540"/>
                  <a:pt x="1899966" y="3620547"/>
                </a:cubicBezTo>
                <a:cubicBezTo>
                  <a:pt x="1920208" y="3588553"/>
                  <a:pt x="1939133" y="3553544"/>
                  <a:pt x="1956743" y="3515517"/>
                </a:cubicBezTo>
                <a:lnTo>
                  <a:pt x="1978988" y="3515517"/>
                </a:lnTo>
                <a:lnTo>
                  <a:pt x="1978988" y="3768706"/>
                </a:lnTo>
                <a:lnTo>
                  <a:pt x="1439114" y="3768706"/>
                </a:lnTo>
                <a:lnTo>
                  <a:pt x="1439114" y="3744703"/>
                </a:lnTo>
                <a:cubicBezTo>
                  <a:pt x="1448936" y="3744703"/>
                  <a:pt x="1456512" y="3744612"/>
                  <a:pt x="1461841" y="3744430"/>
                </a:cubicBezTo>
                <a:cubicBezTo>
                  <a:pt x="1467171" y="3744248"/>
                  <a:pt x="1476074" y="3743419"/>
                  <a:pt x="1488550" y="3741944"/>
                </a:cubicBezTo>
                <a:cubicBezTo>
                  <a:pt x="1501027" y="3740469"/>
                  <a:pt x="1509665" y="3737345"/>
                  <a:pt x="1514466" y="3732573"/>
                </a:cubicBezTo>
                <a:cubicBezTo>
                  <a:pt x="1519267" y="3727801"/>
                  <a:pt x="1522281" y="3719079"/>
                  <a:pt x="1523510" y="3706405"/>
                </a:cubicBezTo>
                <a:lnTo>
                  <a:pt x="1524839" y="3676037"/>
                </a:lnTo>
                <a:lnTo>
                  <a:pt x="1524839" y="3357387"/>
                </a:lnTo>
                <a:lnTo>
                  <a:pt x="1523510" y="3327008"/>
                </a:lnTo>
                <a:cubicBezTo>
                  <a:pt x="1522288" y="3314000"/>
                  <a:pt x="1519833" y="3305306"/>
                  <a:pt x="1516143" y="3300926"/>
                </a:cubicBezTo>
                <a:cubicBezTo>
                  <a:pt x="1512453" y="3296547"/>
                  <a:pt x="1506056" y="3293738"/>
                  <a:pt x="1496951" y="3292498"/>
                </a:cubicBezTo>
                <a:cubicBezTo>
                  <a:pt x="1487846" y="3291259"/>
                  <a:pt x="1479778" y="3290530"/>
                  <a:pt x="1472745" y="3290312"/>
                </a:cubicBezTo>
                <a:cubicBezTo>
                  <a:pt x="1465712" y="3290095"/>
                  <a:pt x="1457245" y="3289607"/>
                  <a:pt x="1447343" y="3288850"/>
                </a:cubicBezTo>
                <a:close/>
                <a:moveTo>
                  <a:pt x="0" y="3265329"/>
                </a:moveTo>
                <a:lnTo>
                  <a:pt x="304678" y="3265329"/>
                </a:lnTo>
                <a:lnTo>
                  <a:pt x="304678" y="3288743"/>
                </a:lnTo>
                <a:lnTo>
                  <a:pt x="277824" y="3291229"/>
                </a:lnTo>
                <a:cubicBezTo>
                  <a:pt x="267780" y="3292529"/>
                  <a:pt x="261371" y="3294119"/>
                  <a:pt x="258595" y="3295997"/>
                </a:cubicBezTo>
                <a:cubicBezTo>
                  <a:pt x="255820" y="3297876"/>
                  <a:pt x="254432" y="3301662"/>
                  <a:pt x="254432" y="3307356"/>
                </a:cubicBezTo>
                <a:cubicBezTo>
                  <a:pt x="254432" y="3316764"/>
                  <a:pt x="257986" y="3331873"/>
                  <a:pt x="265094" y="3352683"/>
                </a:cubicBezTo>
                <a:cubicBezTo>
                  <a:pt x="272202" y="3373493"/>
                  <a:pt x="281541" y="3400419"/>
                  <a:pt x="293110" y="3433462"/>
                </a:cubicBezTo>
                <a:cubicBezTo>
                  <a:pt x="304680" y="3466506"/>
                  <a:pt x="314876" y="3494075"/>
                  <a:pt x="323698" y="3516171"/>
                </a:cubicBezTo>
                <a:cubicBezTo>
                  <a:pt x="332521" y="3538267"/>
                  <a:pt x="337757" y="3555579"/>
                  <a:pt x="339407" y="3568110"/>
                </a:cubicBezTo>
                <a:lnTo>
                  <a:pt x="400036" y="3398374"/>
                </a:lnTo>
                <a:lnTo>
                  <a:pt x="372851" y="3329291"/>
                </a:lnTo>
                <a:cubicBezTo>
                  <a:pt x="366843" y="3316839"/>
                  <a:pt x="362067" y="3308001"/>
                  <a:pt x="358524" y="3302775"/>
                </a:cubicBezTo>
                <a:cubicBezTo>
                  <a:pt x="354980" y="3297549"/>
                  <a:pt x="346922" y="3293922"/>
                  <a:pt x="334349" y="3291893"/>
                </a:cubicBezTo>
                <a:lnTo>
                  <a:pt x="308610" y="3288571"/>
                </a:lnTo>
                <a:lnTo>
                  <a:pt x="308610" y="3265329"/>
                </a:lnTo>
                <a:lnTo>
                  <a:pt x="617981" y="3265329"/>
                </a:lnTo>
                <a:lnTo>
                  <a:pt x="617981" y="3289332"/>
                </a:lnTo>
                <a:lnTo>
                  <a:pt x="601736" y="3289332"/>
                </a:lnTo>
                <a:cubicBezTo>
                  <a:pt x="599008" y="3289332"/>
                  <a:pt x="593635" y="3290072"/>
                  <a:pt x="585620" y="3291550"/>
                </a:cubicBezTo>
                <a:cubicBezTo>
                  <a:pt x="577605" y="3293029"/>
                  <a:pt x="571495" y="3294581"/>
                  <a:pt x="567291" y="3296206"/>
                </a:cubicBezTo>
                <a:cubicBezTo>
                  <a:pt x="563087" y="3297831"/>
                  <a:pt x="560985" y="3302666"/>
                  <a:pt x="560985" y="3310710"/>
                </a:cubicBezTo>
                <a:cubicBezTo>
                  <a:pt x="560985" y="3320675"/>
                  <a:pt x="563789" y="3334202"/>
                  <a:pt x="569397" y="3351290"/>
                </a:cubicBezTo>
                <a:cubicBezTo>
                  <a:pt x="575004" y="3368378"/>
                  <a:pt x="581973" y="3388635"/>
                  <a:pt x="590303" y="3412064"/>
                </a:cubicBezTo>
                <a:cubicBezTo>
                  <a:pt x="598633" y="3435491"/>
                  <a:pt x="609278" y="3465136"/>
                  <a:pt x="622240" y="3500998"/>
                </a:cubicBezTo>
                <a:cubicBezTo>
                  <a:pt x="635203" y="3536859"/>
                  <a:pt x="642502" y="3561248"/>
                  <a:pt x="644138" y="3574164"/>
                </a:cubicBezTo>
                <a:cubicBezTo>
                  <a:pt x="645553" y="3562077"/>
                  <a:pt x="650323" y="3546564"/>
                  <a:pt x="658449" y="3527626"/>
                </a:cubicBezTo>
                <a:cubicBezTo>
                  <a:pt x="666575" y="3508688"/>
                  <a:pt x="677964" y="3478298"/>
                  <a:pt x="692615" y="3436457"/>
                </a:cubicBezTo>
                <a:cubicBezTo>
                  <a:pt x="707267" y="3394617"/>
                  <a:pt x="716767" y="3366609"/>
                  <a:pt x="721114" y="3352436"/>
                </a:cubicBezTo>
                <a:cubicBezTo>
                  <a:pt x="725461" y="3338263"/>
                  <a:pt x="727634" y="3326147"/>
                  <a:pt x="727634" y="3316089"/>
                </a:cubicBezTo>
                <a:cubicBezTo>
                  <a:pt x="727634" y="3308038"/>
                  <a:pt x="725586" y="3302301"/>
                  <a:pt x="721489" y="3298880"/>
                </a:cubicBezTo>
                <a:cubicBezTo>
                  <a:pt x="717391" y="3295458"/>
                  <a:pt x="711845" y="3293229"/>
                  <a:pt x="704848" y="3292193"/>
                </a:cubicBezTo>
                <a:cubicBezTo>
                  <a:pt x="697850" y="3291157"/>
                  <a:pt x="691076" y="3290530"/>
                  <a:pt x="684525" y="3290312"/>
                </a:cubicBezTo>
                <a:cubicBezTo>
                  <a:pt x="677975" y="3290095"/>
                  <a:pt x="669770" y="3289603"/>
                  <a:pt x="659911" y="3288839"/>
                </a:cubicBezTo>
                <a:lnTo>
                  <a:pt x="659911" y="3265329"/>
                </a:lnTo>
                <a:lnTo>
                  <a:pt x="832943" y="3265329"/>
                </a:lnTo>
                <a:lnTo>
                  <a:pt x="846964" y="3265329"/>
                </a:lnTo>
                <a:lnTo>
                  <a:pt x="1364031" y="3265329"/>
                </a:lnTo>
                <a:lnTo>
                  <a:pt x="1364031" y="3477241"/>
                </a:lnTo>
                <a:lnTo>
                  <a:pt x="1341892" y="3477241"/>
                </a:lnTo>
                <a:cubicBezTo>
                  <a:pt x="1318146" y="3425242"/>
                  <a:pt x="1290318" y="3382565"/>
                  <a:pt x="1258407" y="3349211"/>
                </a:cubicBezTo>
                <a:cubicBezTo>
                  <a:pt x="1226495" y="3315857"/>
                  <a:pt x="1199833" y="3298101"/>
                  <a:pt x="1178419" y="3295943"/>
                </a:cubicBezTo>
                <a:cubicBezTo>
                  <a:pt x="1157006" y="3293786"/>
                  <a:pt x="1138773" y="3292488"/>
                  <a:pt x="1123722" y="3292049"/>
                </a:cubicBezTo>
                <a:lnTo>
                  <a:pt x="1094875" y="3291406"/>
                </a:lnTo>
                <a:lnTo>
                  <a:pt x="1093547" y="3498501"/>
                </a:lnTo>
                <a:lnTo>
                  <a:pt x="1114003" y="3497944"/>
                </a:lnTo>
                <a:cubicBezTo>
                  <a:pt x="1137734" y="3495472"/>
                  <a:pt x="1155802" y="3483967"/>
                  <a:pt x="1168207" y="3463429"/>
                </a:cubicBezTo>
                <a:cubicBezTo>
                  <a:pt x="1180613" y="3442890"/>
                  <a:pt x="1186815" y="3416176"/>
                  <a:pt x="1186815" y="3383287"/>
                </a:cubicBezTo>
                <a:lnTo>
                  <a:pt x="1213562" y="3383287"/>
                </a:lnTo>
                <a:lnTo>
                  <a:pt x="1213562" y="3641833"/>
                </a:lnTo>
                <a:lnTo>
                  <a:pt x="1186815" y="3641833"/>
                </a:lnTo>
                <a:cubicBezTo>
                  <a:pt x="1186815" y="3608543"/>
                  <a:pt x="1180632" y="3581399"/>
                  <a:pt x="1168267" y="3560400"/>
                </a:cubicBezTo>
                <a:cubicBezTo>
                  <a:pt x="1155901" y="3539401"/>
                  <a:pt x="1137791" y="3527665"/>
                  <a:pt x="1113939" y="3525194"/>
                </a:cubicBezTo>
                <a:lnTo>
                  <a:pt x="1093547" y="3523876"/>
                </a:lnTo>
                <a:lnTo>
                  <a:pt x="1093547" y="3741960"/>
                </a:lnTo>
                <a:cubicBezTo>
                  <a:pt x="1107734" y="3742031"/>
                  <a:pt x="1124538" y="3741956"/>
                  <a:pt x="1143958" y="3741735"/>
                </a:cubicBezTo>
                <a:cubicBezTo>
                  <a:pt x="1163379" y="3741513"/>
                  <a:pt x="1183590" y="3740008"/>
                  <a:pt x="1204593" y="3737218"/>
                </a:cubicBezTo>
                <a:cubicBezTo>
                  <a:pt x="1225595" y="3734429"/>
                  <a:pt x="1251865" y="3712730"/>
                  <a:pt x="1283401" y="3672121"/>
                </a:cubicBezTo>
                <a:cubicBezTo>
                  <a:pt x="1314937" y="3631512"/>
                  <a:pt x="1338724" y="3588041"/>
                  <a:pt x="1354761" y="3541706"/>
                </a:cubicBezTo>
                <a:lnTo>
                  <a:pt x="1377447" y="3541706"/>
                </a:lnTo>
                <a:lnTo>
                  <a:pt x="1377447" y="3768706"/>
                </a:lnTo>
                <a:lnTo>
                  <a:pt x="835000" y="3768706"/>
                </a:lnTo>
                <a:lnTo>
                  <a:pt x="835000" y="3744703"/>
                </a:lnTo>
                <a:cubicBezTo>
                  <a:pt x="845715" y="3744703"/>
                  <a:pt x="854549" y="3744398"/>
                  <a:pt x="861500" y="3743787"/>
                </a:cubicBezTo>
                <a:cubicBezTo>
                  <a:pt x="868450" y="3743176"/>
                  <a:pt x="876416" y="3742349"/>
                  <a:pt x="885395" y="3741306"/>
                </a:cubicBezTo>
                <a:cubicBezTo>
                  <a:pt x="894375" y="3740263"/>
                  <a:pt x="900948" y="3737488"/>
                  <a:pt x="905112" y="3732980"/>
                </a:cubicBezTo>
                <a:cubicBezTo>
                  <a:pt x="909277" y="3728473"/>
                  <a:pt x="911985" y="3719604"/>
                  <a:pt x="913235" y="3706373"/>
                </a:cubicBezTo>
                <a:lnTo>
                  <a:pt x="914553" y="3676037"/>
                </a:lnTo>
                <a:lnTo>
                  <a:pt x="914553" y="3358062"/>
                </a:lnTo>
                <a:lnTo>
                  <a:pt x="913224" y="3327683"/>
                </a:lnTo>
                <a:cubicBezTo>
                  <a:pt x="912010" y="3314767"/>
                  <a:pt x="909250" y="3305988"/>
                  <a:pt x="904946" y="3301344"/>
                </a:cubicBezTo>
                <a:cubicBezTo>
                  <a:pt x="900642" y="3296701"/>
                  <a:pt x="894020" y="3293756"/>
                  <a:pt x="885080" y="3292509"/>
                </a:cubicBezTo>
                <a:cubicBezTo>
                  <a:pt x="876139" y="3291263"/>
                  <a:pt x="867801" y="3290530"/>
                  <a:pt x="860064" y="3290312"/>
                </a:cubicBezTo>
                <a:lnTo>
                  <a:pt x="841046" y="3289309"/>
                </a:lnTo>
                <a:lnTo>
                  <a:pt x="811956" y="3292622"/>
                </a:lnTo>
                <a:cubicBezTo>
                  <a:pt x="798304" y="3294750"/>
                  <a:pt x="787934" y="3298371"/>
                  <a:pt x="780848" y="3303482"/>
                </a:cubicBezTo>
                <a:cubicBezTo>
                  <a:pt x="773761" y="3308593"/>
                  <a:pt x="767436" y="3317707"/>
                  <a:pt x="761871" y="3330823"/>
                </a:cubicBezTo>
                <a:lnTo>
                  <a:pt x="740354" y="3385976"/>
                </a:lnTo>
                <a:lnTo>
                  <a:pt x="595746" y="3771449"/>
                </a:lnTo>
                <a:lnTo>
                  <a:pt x="532278" y="3771449"/>
                </a:lnTo>
                <a:lnTo>
                  <a:pt x="414534" y="3424488"/>
                </a:lnTo>
                <a:lnTo>
                  <a:pt x="290983" y="3771449"/>
                </a:lnTo>
                <a:lnTo>
                  <a:pt x="227407" y="3771449"/>
                </a:lnTo>
                <a:lnTo>
                  <a:pt x="88287" y="3381101"/>
                </a:lnTo>
                <a:lnTo>
                  <a:pt x="67670" y="3329258"/>
                </a:lnTo>
                <a:cubicBezTo>
                  <a:pt x="61404" y="3315907"/>
                  <a:pt x="55879" y="3306649"/>
                  <a:pt x="51093" y="3301484"/>
                </a:cubicBezTo>
                <a:cubicBezTo>
                  <a:pt x="46306" y="3296319"/>
                  <a:pt x="39127" y="3293165"/>
                  <a:pt x="29554" y="3292022"/>
                </a:cubicBezTo>
                <a:lnTo>
                  <a:pt x="0" y="3288646"/>
                </a:lnTo>
                <a:close/>
                <a:moveTo>
                  <a:pt x="6847638" y="3264665"/>
                </a:moveTo>
                <a:lnTo>
                  <a:pt x="6539960" y="3265340"/>
                </a:lnTo>
                <a:lnTo>
                  <a:pt x="6539960" y="3288882"/>
                </a:lnTo>
                <a:cubicBezTo>
                  <a:pt x="6550283" y="3289618"/>
                  <a:pt x="6558959" y="3290095"/>
                  <a:pt x="6565988" y="3290312"/>
                </a:cubicBezTo>
                <a:cubicBezTo>
                  <a:pt x="6573018" y="3290530"/>
                  <a:pt x="6581114" y="3291265"/>
                  <a:pt x="6590276" y="3292515"/>
                </a:cubicBezTo>
                <a:cubicBezTo>
                  <a:pt x="6599438" y="3293765"/>
                  <a:pt x="6606163" y="3296710"/>
                  <a:pt x="6610453" y="3301350"/>
                </a:cubicBezTo>
                <a:cubicBezTo>
                  <a:pt x="6614743" y="3305989"/>
                  <a:pt x="6617491" y="3314767"/>
                  <a:pt x="6618699" y="3327683"/>
                </a:cubicBezTo>
                <a:lnTo>
                  <a:pt x="6620028" y="3358062"/>
                </a:lnTo>
                <a:lnTo>
                  <a:pt x="6620028" y="3676037"/>
                </a:lnTo>
                <a:lnTo>
                  <a:pt x="6618710" y="3706363"/>
                </a:lnTo>
                <a:cubicBezTo>
                  <a:pt x="6617474" y="3719593"/>
                  <a:pt x="6614772" y="3728469"/>
                  <a:pt x="6610603" y="3732991"/>
                </a:cubicBezTo>
                <a:cubicBezTo>
                  <a:pt x="6606435" y="3737513"/>
                  <a:pt x="6600177" y="3740295"/>
                  <a:pt x="6591829" y="3741338"/>
                </a:cubicBezTo>
                <a:cubicBezTo>
                  <a:pt x="6583482" y="3742381"/>
                  <a:pt x="6574897" y="3743503"/>
                  <a:pt x="6566075" y="3744703"/>
                </a:cubicBezTo>
                <a:lnTo>
                  <a:pt x="6538621" y="3744703"/>
                </a:lnTo>
                <a:lnTo>
                  <a:pt x="6538621" y="3768706"/>
                </a:lnTo>
                <a:lnTo>
                  <a:pt x="6875541" y="3768706"/>
                </a:lnTo>
                <a:lnTo>
                  <a:pt x="6875541" y="3745303"/>
                </a:lnTo>
                <a:lnTo>
                  <a:pt x="6835637" y="3742196"/>
                </a:lnTo>
                <a:cubicBezTo>
                  <a:pt x="6822942" y="3740567"/>
                  <a:pt x="6814184" y="3737175"/>
                  <a:pt x="6809362" y="3732021"/>
                </a:cubicBezTo>
                <a:cubicBezTo>
                  <a:pt x="6804540" y="3726867"/>
                  <a:pt x="6801493" y="3717589"/>
                  <a:pt x="6800222" y="3704187"/>
                </a:cubicBezTo>
                <a:lnTo>
                  <a:pt x="6799021" y="3676530"/>
                </a:lnTo>
                <a:lnTo>
                  <a:pt x="6799021" y="3523876"/>
                </a:lnTo>
                <a:cubicBezTo>
                  <a:pt x="6803629" y="3523876"/>
                  <a:pt x="6810432" y="3524088"/>
                  <a:pt x="6819429" y="3524513"/>
                </a:cubicBezTo>
                <a:cubicBezTo>
                  <a:pt x="6828427" y="3524938"/>
                  <a:pt x="6836287" y="3526915"/>
                  <a:pt x="6843009" y="3530444"/>
                </a:cubicBezTo>
                <a:cubicBezTo>
                  <a:pt x="6849731" y="3533973"/>
                  <a:pt x="6855329" y="3547268"/>
                  <a:pt x="6859800" y="3570328"/>
                </a:cubicBezTo>
                <a:cubicBezTo>
                  <a:pt x="6863051" y="3595024"/>
                  <a:pt x="6867289" y="3624515"/>
                  <a:pt x="6872515" y="3658801"/>
                </a:cubicBezTo>
                <a:cubicBezTo>
                  <a:pt x="6877740" y="3693088"/>
                  <a:pt x="6891827" y="3721234"/>
                  <a:pt x="6914777" y="3743240"/>
                </a:cubicBezTo>
                <a:cubicBezTo>
                  <a:pt x="6937726" y="3765247"/>
                  <a:pt x="6968349" y="3776250"/>
                  <a:pt x="7006647" y="3776250"/>
                </a:cubicBezTo>
                <a:cubicBezTo>
                  <a:pt x="7030943" y="3776250"/>
                  <a:pt x="7053542" y="3771674"/>
                  <a:pt x="7074445" y="3762523"/>
                </a:cubicBezTo>
                <a:cubicBezTo>
                  <a:pt x="7095348" y="3753372"/>
                  <a:pt x="7111528" y="3741278"/>
                  <a:pt x="7122987" y="3726240"/>
                </a:cubicBezTo>
                <a:cubicBezTo>
                  <a:pt x="7134445" y="3711203"/>
                  <a:pt x="7141609" y="3696756"/>
                  <a:pt x="7144477" y="3682901"/>
                </a:cubicBezTo>
                <a:cubicBezTo>
                  <a:pt x="7147345" y="3669045"/>
                  <a:pt x="7148779" y="3648955"/>
                  <a:pt x="7148779" y="3622631"/>
                </a:cubicBezTo>
                <a:lnTo>
                  <a:pt x="7124090" y="3622631"/>
                </a:lnTo>
                <a:cubicBezTo>
                  <a:pt x="7124090" y="3645369"/>
                  <a:pt x="7122405" y="3663398"/>
                  <a:pt x="7119033" y="3676718"/>
                </a:cubicBezTo>
                <a:cubicBezTo>
                  <a:pt x="7115661" y="3690037"/>
                  <a:pt x="7110003" y="3696697"/>
                  <a:pt x="7102059" y="3696697"/>
                </a:cubicBezTo>
                <a:cubicBezTo>
                  <a:pt x="7095808" y="3696697"/>
                  <a:pt x="7090611" y="3693206"/>
                  <a:pt x="7086468" y="3686223"/>
                </a:cubicBezTo>
                <a:cubicBezTo>
                  <a:pt x="7082324" y="3679240"/>
                  <a:pt x="7077137" y="3665822"/>
                  <a:pt x="7070903" y="3645969"/>
                </a:cubicBezTo>
                <a:cubicBezTo>
                  <a:pt x="7064670" y="3626117"/>
                  <a:pt x="7056300" y="3607409"/>
                  <a:pt x="7045791" y="3589846"/>
                </a:cubicBezTo>
                <a:cubicBezTo>
                  <a:pt x="7035283" y="3572283"/>
                  <a:pt x="7023376" y="3558978"/>
                  <a:pt x="7010071" y="3549931"/>
                </a:cubicBezTo>
                <a:cubicBezTo>
                  <a:pt x="6996765" y="3540883"/>
                  <a:pt x="6982197" y="3534061"/>
                  <a:pt x="6966367" y="3529464"/>
                </a:cubicBezTo>
                <a:lnTo>
                  <a:pt x="6936215" y="3521941"/>
                </a:lnTo>
                <a:lnTo>
                  <a:pt x="6958359" y="3520729"/>
                </a:lnTo>
                <a:cubicBezTo>
                  <a:pt x="6971357" y="3519089"/>
                  <a:pt x="6982365" y="3516628"/>
                  <a:pt x="6991383" y="3513347"/>
                </a:cubicBezTo>
                <a:cubicBezTo>
                  <a:pt x="7009417" y="3506786"/>
                  <a:pt x="7024621" y="3497553"/>
                  <a:pt x="7036994" y="3485648"/>
                </a:cubicBezTo>
                <a:cubicBezTo>
                  <a:pt x="7049367" y="3473742"/>
                  <a:pt x="7058518" y="3459482"/>
                  <a:pt x="7064447" y="3442865"/>
                </a:cubicBezTo>
                <a:cubicBezTo>
                  <a:pt x="7070376" y="3426249"/>
                  <a:pt x="7073341" y="3409708"/>
                  <a:pt x="7073341" y="3393241"/>
                </a:cubicBezTo>
                <a:cubicBezTo>
                  <a:pt x="7073341" y="3371224"/>
                  <a:pt x="7068241" y="3351799"/>
                  <a:pt x="7058039" y="3334964"/>
                </a:cubicBezTo>
                <a:cubicBezTo>
                  <a:pt x="7047838" y="3318130"/>
                  <a:pt x="7034122" y="3304055"/>
                  <a:pt x="7016891" y="3292740"/>
                </a:cubicBezTo>
                <a:cubicBezTo>
                  <a:pt x="6999661" y="3281424"/>
                  <a:pt x="6977615" y="3273916"/>
                  <a:pt x="6950755" y="3270215"/>
                </a:cubicBezTo>
                <a:cubicBezTo>
                  <a:pt x="6923893" y="3266515"/>
                  <a:pt x="6889522" y="3264665"/>
                  <a:pt x="6847638" y="3264665"/>
                </a:cubicBezTo>
                <a:close/>
                <a:moveTo>
                  <a:pt x="7966475" y="3257785"/>
                </a:moveTo>
                <a:cubicBezTo>
                  <a:pt x="7889887" y="3257785"/>
                  <a:pt x="7824501" y="3281722"/>
                  <a:pt x="7770315" y="3329596"/>
                </a:cubicBezTo>
                <a:cubicBezTo>
                  <a:pt x="7716130" y="3377470"/>
                  <a:pt x="7689037" y="3439944"/>
                  <a:pt x="7689037" y="3517018"/>
                </a:cubicBezTo>
                <a:cubicBezTo>
                  <a:pt x="7689037" y="3592191"/>
                  <a:pt x="7715573" y="3654304"/>
                  <a:pt x="7768643" y="3703357"/>
                </a:cubicBezTo>
                <a:cubicBezTo>
                  <a:pt x="7821715" y="3752410"/>
                  <a:pt x="7887658" y="3776936"/>
                  <a:pt x="7966475" y="3776936"/>
                </a:cubicBezTo>
                <a:cubicBezTo>
                  <a:pt x="8042049" y="3776936"/>
                  <a:pt x="8107629" y="3752068"/>
                  <a:pt x="8163214" y="3702334"/>
                </a:cubicBezTo>
                <a:cubicBezTo>
                  <a:pt x="8218800" y="3652599"/>
                  <a:pt x="8246592" y="3590827"/>
                  <a:pt x="8246592" y="3517018"/>
                </a:cubicBezTo>
                <a:cubicBezTo>
                  <a:pt x="8246592" y="3441287"/>
                  <a:pt x="8219052" y="3379149"/>
                  <a:pt x="8163969" y="3330603"/>
                </a:cubicBezTo>
                <a:cubicBezTo>
                  <a:pt x="8108887" y="3282058"/>
                  <a:pt x="8043056" y="3257785"/>
                  <a:pt x="7966475" y="3257785"/>
                </a:cubicBezTo>
                <a:close/>
                <a:moveTo>
                  <a:pt x="2832501" y="3257785"/>
                </a:moveTo>
                <a:cubicBezTo>
                  <a:pt x="2909082" y="3257785"/>
                  <a:pt x="2974913" y="3282058"/>
                  <a:pt x="3029995" y="3330603"/>
                </a:cubicBezTo>
                <a:cubicBezTo>
                  <a:pt x="3085077" y="3379149"/>
                  <a:pt x="3112618" y="3441287"/>
                  <a:pt x="3112618" y="3517018"/>
                </a:cubicBezTo>
                <a:cubicBezTo>
                  <a:pt x="3112618" y="3590827"/>
                  <a:pt x="3084825" y="3652599"/>
                  <a:pt x="3029239" y="3702334"/>
                </a:cubicBezTo>
                <a:cubicBezTo>
                  <a:pt x="2973654" y="3752068"/>
                  <a:pt x="2908075" y="3776936"/>
                  <a:pt x="2832501" y="3776936"/>
                </a:cubicBezTo>
                <a:cubicBezTo>
                  <a:pt x="2753684" y="3776936"/>
                  <a:pt x="2687740" y="3752410"/>
                  <a:pt x="2634669" y="3703357"/>
                </a:cubicBezTo>
                <a:cubicBezTo>
                  <a:pt x="2581598" y="3654304"/>
                  <a:pt x="2555063" y="3592191"/>
                  <a:pt x="2555063" y="3517018"/>
                </a:cubicBezTo>
                <a:cubicBezTo>
                  <a:pt x="2555063" y="3439944"/>
                  <a:pt x="2582155" y="3377470"/>
                  <a:pt x="2636341" y="3329596"/>
                </a:cubicBezTo>
                <a:cubicBezTo>
                  <a:pt x="2690526" y="3281722"/>
                  <a:pt x="2755913" y="3257785"/>
                  <a:pt x="2832501" y="3257785"/>
                </a:cubicBezTo>
                <a:close/>
                <a:moveTo>
                  <a:pt x="2283371" y="3257785"/>
                </a:moveTo>
                <a:cubicBezTo>
                  <a:pt x="2317583" y="3257785"/>
                  <a:pt x="2347254" y="3263575"/>
                  <a:pt x="2372386" y="3275155"/>
                </a:cubicBezTo>
                <a:lnTo>
                  <a:pt x="2442573" y="3314707"/>
                </a:lnTo>
                <a:cubicBezTo>
                  <a:pt x="2451824" y="3314707"/>
                  <a:pt x="2458320" y="3310899"/>
                  <a:pt x="2462060" y="3303284"/>
                </a:cubicBezTo>
                <a:cubicBezTo>
                  <a:pt x="2465800" y="3295668"/>
                  <a:pt x="2468727" y="3281874"/>
                  <a:pt x="2470841" y="3261900"/>
                </a:cubicBezTo>
                <a:lnTo>
                  <a:pt x="2497684" y="3261900"/>
                </a:lnTo>
                <a:lnTo>
                  <a:pt x="2497684" y="3487528"/>
                </a:lnTo>
                <a:lnTo>
                  <a:pt x="2474249" y="3487528"/>
                </a:lnTo>
                <a:cubicBezTo>
                  <a:pt x="2453282" y="3429392"/>
                  <a:pt x="2438798" y="3391027"/>
                  <a:pt x="2430797" y="3372432"/>
                </a:cubicBezTo>
                <a:cubicBezTo>
                  <a:pt x="2422796" y="3353836"/>
                  <a:pt x="2409641" y="3336023"/>
                  <a:pt x="2391332" y="3318993"/>
                </a:cubicBezTo>
                <a:cubicBezTo>
                  <a:pt x="2373022" y="3301962"/>
                  <a:pt x="2349733" y="3293447"/>
                  <a:pt x="2321466" y="3293447"/>
                </a:cubicBezTo>
                <a:cubicBezTo>
                  <a:pt x="2285354" y="3293447"/>
                  <a:pt x="2258261" y="3314521"/>
                  <a:pt x="2240187" y="3356669"/>
                </a:cubicBezTo>
                <a:cubicBezTo>
                  <a:pt x="2222114" y="3398817"/>
                  <a:pt x="2213077" y="3448880"/>
                  <a:pt x="2213077" y="3506859"/>
                </a:cubicBezTo>
                <a:cubicBezTo>
                  <a:pt x="2213077" y="3569403"/>
                  <a:pt x="2224021" y="3623079"/>
                  <a:pt x="2245910" y="3667888"/>
                </a:cubicBezTo>
                <a:cubicBezTo>
                  <a:pt x="2267798" y="3712697"/>
                  <a:pt x="2299298" y="3735102"/>
                  <a:pt x="2340411" y="3735102"/>
                </a:cubicBezTo>
                <a:cubicBezTo>
                  <a:pt x="2378980" y="3735102"/>
                  <a:pt x="2410111" y="3720906"/>
                  <a:pt x="2433803" y="3692513"/>
                </a:cubicBezTo>
                <a:cubicBezTo>
                  <a:pt x="2457495" y="3664120"/>
                  <a:pt x="2473660" y="3624667"/>
                  <a:pt x="2482296" y="3574153"/>
                </a:cubicBezTo>
                <a:lnTo>
                  <a:pt x="2506600" y="3578054"/>
                </a:lnTo>
                <a:cubicBezTo>
                  <a:pt x="2500070" y="3637268"/>
                  <a:pt x="2478915" y="3685219"/>
                  <a:pt x="2443136" y="3721906"/>
                </a:cubicBezTo>
                <a:cubicBezTo>
                  <a:pt x="2407357" y="3758592"/>
                  <a:pt x="2354405" y="3776936"/>
                  <a:pt x="2284282" y="3776936"/>
                </a:cubicBezTo>
                <a:cubicBezTo>
                  <a:pt x="2205122" y="3776936"/>
                  <a:pt x="2140089" y="3752413"/>
                  <a:pt x="2089183" y="3703368"/>
                </a:cubicBezTo>
                <a:cubicBezTo>
                  <a:pt x="2038276" y="3654322"/>
                  <a:pt x="2012823" y="3592205"/>
                  <a:pt x="2012823" y="3517018"/>
                </a:cubicBezTo>
                <a:cubicBezTo>
                  <a:pt x="2012823" y="3440422"/>
                  <a:pt x="2038018" y="3378068"/>
                  <a:pt x="2088406" y="3329955"/>
                </a:cubicBezTo>
                <a:cubicBezTo>
                  <a:pt x="2138794" y="3281842"/>
                  <a:pt x="2203783" y="3257785"/>
                  <a:pt x="2283371" y="3257785"/>
                </a:cubicBezTo>
                <a:close/>
                <a:moveTo>
                  <a:pt x="5535612" y="0"/>
                </a:moveTo>
                <a:lnTo>
                  <a:pt x="10379617" y="0"/>
                </a:lnTo>
                <a:lnTo>
                  <a:pt x="8764949" y="6858000"/>
                </a:lnTo>
                <a:lnTo>
                  <a:pt x="3920944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73D4C-57BC-F0E2-FDE9-50B27A039F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7C989-1766-98AC-0A74-C4D15B1F7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011" y="-3754636"/>
            <a:ext cx="2922754" cy="8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4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DA86E-C6C7-6F55-1540-C79FFEBFE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35E98D-0E36-4E46-0839-C07D30F02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B2BF23-1718-31E1-0E95-28CD2254F166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C1D369-3AC2-4892-3AB2-98851E977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94E3F-0C45-C600-1186-A578E9E4511C}"/>
              </a:ext>
            </a:extLst>
          </p:cNvPr>
          <p:cNvSpPr txBox="1">
            <a:spLocks/>
          </p:cNvSpPr>
          <p:nvPr/>
        </p:nvSpPr>
        <p:spPr>
          <a:xfrm>
            <a:off x="490897" y="796014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CA770-62CE-E27C-CB60-41EF1ABADC8B}"/>
              </a:ext>
            </a:extLst>
          </p:cNvPr>
          <p:cNvSpPr txBox="1">
            <a:spLocks/>
          </p:cNvSpPr>
          <p:nvPr/>
        </p:nvSpPr>
        <p:spPr>
          <a:xfrm>
            <a:off x="842325" y="1798096"/>
            <a:ext cx="10423762" cy="2080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Identifying which venue attributes most influence its popularity (measured by user reviews, ratings, prices, or amenities).</a:t>
            </a: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Information overload caused by large numbers of listings.</a:t>
            </a:r>
          </a:p>
          <a:p>
            <a:pPr algn="just"/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34E486-C81E-530D-70BF-74419454622C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283A6F-2EE4-010E-36F5-ECB661A0B903}"/>
              </a:ext>
            </a:extLst>
          </p:cNvPr>
          <p:cNvSpPr txBox="1">
            <a:spLocks/>
          </p:cNvSpPr>
          <p:nvPr/>
        </p:nvSpPr>
        <p:spPr>
          <a:xfrm>
            <a:off x="842325" y="4223211"/>
            <a:ext cx="10423762" cy="2080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identify key factors that influence the popularity of wedding venues.</a:t>
            </a:r>
          </a:p>
          <a:p>
            <a:pPr algn="just"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generate actionable insights that can improve venue recommendations for users and help venue owners enhance their offerings on wedding planning platforms.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00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1EDA6-B3BF-A231-5951-9F6715BE5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A076D2-0459-37D4-D3F2-DFDF8C461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FC4C6C-6724-C989-B402-E0D2B3F56B0E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B9B24-B2A9-97F1-24E6-8BECB37F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E9846-2DBC-F166-DD7E-E20B6CD8E0B0}"/>
              </a:ext>
            </a:extLst>
          </p:cNvPr>
          <p:cNvSpPr txBox="1">
            <a:spLocks/>
          </p:cNvSpPr>
          <p:nvPr/>
        </p:nvSpPr>
        <p:spPr>
          <a:xfrm>
            <a:off x="490897" y="796014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WEB SCRAPPING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46E7-55BB-E3EF-3B90-816FA6BA4E56}"/>
              </a:ext>
            </a:extLst>
          </p:cNvPr>
          <p:cNvSpPr txBox="1">
            <a:spLocks/>
          </p:cNvSpPr>
          <p:nvPr/>
        </p:nvSpPr>
        <p:spPr>
          <a:xfrm>
            <a:off x="14933463" y="1297055"/>
            <a:ext cx="10858778" cy="42638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Inspecting structure of the website</a:t>
            </a:r>
          </a:p>
          <a:p>
            <a:pPr marL="285750" indent="-285750">
              <a:lnSpc>
                <a:spcPct val="150000"/>
              </a:lnSpc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Selecting various appropriate tags for extracting various categories.</a:t>
            </a:r>
          </a:p>
          <a:p>
            <a:pPr marL="285750" indent="-285750">
              <a:lnSpc>
                <a:spcPct val="150000"/>
              </a:lnSpc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Used libraries: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Requests: to get response from website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BeautifulSoup: for parsing the html data/content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Pandas: for data cleaning and manipulation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Matplotlib: for visualization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Seaborn: for visualization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D2C3A7-B344-769C-2A28-86227357C752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3773E-0232-82A1-2179-F703D2029F5E}"/>
              </a:ext>
            </a:extLst>
          </p:cNvPr>
          <p:cNvSpPr txBox="1"/>
          <p:nvPr/>
        </p:nvSpPr>
        <p:spPr>
          <a:xfrm>
            <a:off x="23702325" y="6504057"/>
            <a:ext cx="479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Website</a:t>
            </a:r>
            <a:r>
              <a:rPr lang="en-IN" sz="2000" b="1" dirty="0">
                <a:solidFill>
                  <a:srgbClr val="0070C0"/>
                </a:solidFill>
              </a:rPr>
              <a:t>: </a:t>
            </a:r>
            <a:r>
              <a:rPr lang="en-IN" sz="2000" b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https://www.wedmegood.com/</a:t>
            </a:r>
            <a:endParaRPr lang="en-IN" sz="2000" b="1" dirty="0">
              <a:solidFill>
                <a:srgbClr val="0070C0"/>
              </a:solidFill>
            </a:endParaRPr>
          </a:p>
          <a:p>
            <a:pPr algn="ctr"/>
            <a:r>
              <a:rPr lang="en-IN" sz="2000" b="1" dirty="0"/>
              <a:t>[ Wed Me Good ]</a:t>
            </a:r>
          </a:p>
        </p:txBody>
      </p:sp>
    </p:spTree>
    <p:extLst>
      <p:ext uri="{BB962C8B-B14F-4D97-AF65-F5344CB8AC3E}">
        <p14:creationId xmlns:p14="http://schemas.microsoft.com/office/powerpoint/2010/main" val="9027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C2662-029D-351A-9F23-857FD8B8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35536-3979-7BC0-1EEA-C7740C72C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72DB29-F3B7-D4D0-9776-126E0F7C78C2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7E0B5-DA59-2829-91B3-6EEE36B15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EC8433-9E9B-55C4-AD1F-83CB47FAD21C}"/>
              </a:ext>
            </a:extLst>
          </p:cNvPr>
          <p:cNvSpPr txBox="1">
            <a:spLocks/>
          </p:cNvSpPr>
          <p:nvPr/>
        </p:nvSpPr>
        <p:spPr>
          <a:xfrm>
            <a:off x="490897" y="796014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WEB SCRAPPING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CC0D-EDBA-2118-E5B8-E894B7D40E31}"/>
              </a:ext>
            </a:extLst>
          </p:cNvPr>
          <p:cNvSpPr txBox="1">
            <a:spLocks/>
          </p:cNvSpPr>
          <p:nvPr/>
        </p:nvSpPr>
        <p:spPr>
          <a:xfrm>
            <a:off x="842325" y="1523776"/>
            <a:ext cx="10858778" cy="42638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Inspecting structure of the website</a:t>
            </a:r>
          </a:p>
          <a:p>
            <a:pPr marL="285750" indent="-285750">
              <a:lnSpc>
                <a:spcPct val="150000"/>
              </a:lnSpc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Selecting various appropriate tags for extracting various categories.</a:t>
            </a:r>
          </a:p>
          <a:p>
            <a:pPr marL="285750" indent="-285750">
              <a:lnSpc>
                <a:spcPct val="150000"/>
              </a:lnSpc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Used libraries: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Requests: to get response from website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BeautifulSoup: for parsing the html data/content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Pandas: for data cleaning and manipulation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Matplotlib: for visualization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Seaborn: for visualization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FA0A77-5104-32B8-9706-6D61FFC9D3C0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B40F4-ACFC-6ADE-B049-B4E6769CE2E3}"/>
              </a:ext>
            </a:extLst>
          </p:cNvPr>
          <p:cNvSpPr txBox="1"/>
          <p:nvPr/>
        </p:nvSpPr>
        <p:spPr>
          <a:xfrm>
            <a:off x="1022429" y="5886379"/>
            <a:ext cx="479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Website</a:t>
            </a:r>
            <a:r>
              <a:rPr lang="en-IN" sz="2000" b="1" dirty="0">
                <a:solidFill>
                  <a:srgbClr val="0070C0"/>
                </a:solidFill>
              </a:rPr>
              <a:t>: </a:t>
            </a:r>
            <a:r>
              <a:rPr lang="en-IN" sz="2000" b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https://www.wedmegood.com/</a:t>
            </a:r>
            <a:endParaRPr lang="en-IN" sz="2000" b="1" dirty="0">
              <a:solidFill>
                <a:srgbClr val="0070C0"/>
              </a:solidFill>
            </a:endParaRPr>
          </a:p>
          <a:p>
            <a:pPr algn="ctr"/>
            <a:r>
              <a:rPr lang="en-IN" sz="2000" b="1" dirty="0"/>
              <a:t>[ Wed Me Good ]</a:t>
            </a:r>
          </a:p>
        </p:txBody>
      </p:sp>
    </p:spTree>
    <p:extLst>
      <p:ext uri="{BB962C8B-B14F-4D97-AF65-F5344CB8AC3E}">
        <p14:creationId xmlns:p14="http://schemas.microsoft.com/office/powerpoint/2010/main" val="248896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D1C0E1-1530-A330-BAE5-C35581E7D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2" r="748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6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B5241-4DDE-BF42-96D9-A34B3B88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EB7D3-F3BF-D0EF-A622-C417A4C29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6A5064-098B-489A-C2FE-7B3006C4F6D7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4F0D0-6393-62C8-D75E-83266EC9D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36AC2-C28F-9758-6142-68A2483DE97D}"/>
              </a:ext>
            </a:extLst>
          </p:cNvPr>
          <p:cNvSpPr txBox="1">
            <a:spLocks/>
          </p:cNvSpPr>
          <p:nvPr/>
        </p:nvSpPr>
        <p:spPr>
          <a:xfrm>
            <a:off x="155762" y="462184"/>
            <a:ext cx="11579432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AFTER SCRAPPING / BEFORE EDA DATAFRAME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DC5B8-2BA2-337C-12A2-5BF5AD26C833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E49BB-A2B5-A72A-3F8F-EF0B3E98B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5341" y="1235030"/>
            <a:ext cx="10206306" cy="46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4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BCFC-DDFA-9189-A56F-1BC7D61B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90E626-836A-23BD-5A83-DB2DDAA45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3A2057-96A3-DBDB-6AD9-134BDF2B22F8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9E33A1-C324-1701-E03B-89A2E703C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78EC26-69BA-D905-E6F8-2E6FB0C99E97}"/>
              </a:ext>
            </a:extLst>
          </p:cNvPr>
          <p:cNvSpPr txBox="1">
            <a:spLocks/>
          </p:cNvSpPr>
          <p:nvPr/>
        </p:nvSpPr>
        <p:spPr>
          <a:xfrm>
            <a:off x="155762" y="462184"/>
            <a:ext cx="11579432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AFTER SCRAPPING / BEFORE EDA DATAFRAME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914A64-AAE7-7693-C523-48D49928EDBC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B4F45-FE12-D89A-5C72-AFA62D7FA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25" y="1245357"/>
            <a:ext cx="10206306" cy="46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7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53ABD-58F5-4435-3A4C-5894F4E5D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5B599-6B18-AC99-DF46-424B709FA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FB3236-4E6D-ED16-2DD6-82A8FDDAC562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5B400-EB82-6C06-4027-5A7AB889E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52235-EF75-378B-6858-BF3B3A342441}"/>
              </a:ext>
            </a:extLst>
          </p:cNvPr>
          <p:cNvSpPr txBox="1">
            <a:spLocks/>
          </p:cNvSpPr>
          <p:nvPr/>
        </p:nvSpPr>
        <p:spPr>
          <a:xfrm>
            <a:off x="155762" y="462184"/>
            <a:ext cx="11579432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AFTER EDA DATAFRAME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7170FA-8951-0359-AF54-5F1163368C01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B990F-15B3-70F3-294A-61AB4CF00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9182" y="1071568"/>
            <a:ext cx="9993788" cy="47148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0F5461-4CBC-0CFF-CF82-DF9BD66F24CF}"/>
              </a:ext>
            </a:extLst>
          </p:cNvPr>
          <p:cNvSpPr/>
          <p:nvPr/>
        </p:nvSpPr>
        <p:spPr>
          <a:xfrm>
            <a:off x="6434274" y="-1774965"/>
            <a:ext cx="731520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651BF-05C4-4205-B81D-9A8B64B9B60E}"/>
              </a:ext>
            </a:extLst>
          </p:cNvPr>
          <p:cNvSpPr/>
          <p:nvPr/>
        </p:nvSpPr>
        <p:spPr>
          <a:xfrm>
            <a:off x="-2028747" y="2388477"/>
            <a:ext cx="603612" cy="37245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3EAD13-CB99-9037-72BE-31B389EF4AAB}"/>
              </a:ext>
            </a:extLst>
          </p:cNvPr>
          <p:cNvSpPr/>
          <p:nvPr/>
        </p:nvSpPr>
        <p:spPr>
          <a:xfrm>
            <a:off x="8052323" y="-3051169"/>
            <a:ext cx="1975212" cy="4267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F2915-4C5B-FB9A-877C-8D0AB6873B8E}"/>
              </a:ext>
            </a:extLst>
          </p:cNvPr>
          <p:cNvSpPr/>
          <p:nvPr/>
        </p:nvSpPr>
        <p:spPr>
          <a:xfrm>
            <a:off x="15042270" y="2760928"/>
            <a:ext cx="511731" cy="3547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C153B-57B5-2558-278B-DEF82AFBF17D}"/>
              </a:ext>
            </a:extLst>
          </p:cNvPr>
          <p:cNvSpPr/>
          <p:nvPr/>
        </p:nvSpPr>
        <p:spPr>
          <a:xfrm>
            <a:off x="1416929" y="8115465"/>
            <a:ext cx="4003040" cy="4267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01CB3-3D33-03DC-2A40-8F597CDFB8AD}"/>
              </a:ext>
            </a:extLst>
          </p:cNvPr>
          <p:cNvSpPr/>
          <p:nvPr/>
        </p:nvSpPr>
        <p:spPr>
          <a:xfrm>
            <a:off x="12998384" y="462184"/>
            <a:ext cx="1237501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9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493E-D82A-5D14-3E1D-2A787F2E6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06E99-3B60-4F46-2D80-E00B3FA14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D8BB1D-9A4F-25BA-02AE-A7ACAD0E7A29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F6ABA2-8B69-4FC5-8007-EF581CD92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EFF939-8FF1-8029-92F6-A4F6D25B1DB9}"/>
              </a:ext>
            </a:extLst>
          </p:cNvPr>
          <p:cNvSpPr txBox="1">
            <a:spLocks/>
          </p:cNvSpPr>
          <p:nvPr/>
        </p:nvSpPr>
        <p:spPr>
          <a:xfrm>
            <a:off x="155762" y="462184"/>
            <a:ext cx="11579432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AFTER EDA DATAFRAME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9C9C49-B14D-99EE-BEC4-E079A1A970DC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D09CF-FBBE-D639-5D2A-EAE74BD62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06" y="1199960"/>
            <a:ext cx="9993788" cy="47148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43B360-9112-BC39-99B9-EF5438BDDF7C}"/>
              </a:ext>
            </a:extLst>
          </p:cNvPr>
          <p:cNvSpPr/>
          <p:nvPr/>
        </p:nvSpPr>
        <p:spPr>
          <a:xfrm>
            <a:off x="6167120" y="1503680"/>
            <a:ext cx="731520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CF2C61-2FEF-BF80-11DF-DA07FDB86087}"/>
              </a:ext>
            </a:extLst>
          </p:cNvPr>
          <p:cNvSpPr/>
          <p:nvPr/>
        </p:nvSpPr>
        <p:spPr>
          <a:xfrm>
            <a:off x="6863988" y="2388477"/>
            <a:ext cx="603612" cy="37245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B868D3-5C66-9EBA-CFC1-4705E23F5ABB}"/>
              </a:ext>
            </a:extLst>
          </p:cNvPr>
          <p:cNvSpPr/>
          <p:nvPr/>
        </p:nvSpPr>
        <p:spPr>
          <a:xfrm>
            <a:off x="7920628" y="1145692"/>
            <a:ext cx="1975212" cy="4267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66D300-3B3A-C41A-BE71-EF1CEB330E1E}"/>
              </a:ext>
            </a:extLst>
          </p:cNvPr>
          <p:cNvSpPr/>
          <p:nvPr/>
        </p:nvSpPr>
        <p:spPr>
          <a:xfrm>
            <a:off x="10657839" y="2865997"/>
            <a:ext cx="511731" cy="3547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77338-4BC2-6D72-1340-41BD08AEA1D0}"/>
              </a:ext>
            </a:extLst>
          </p:cNvPr>
          <p:cNvSpPr/>
          <p:nvPr/>
        </p:nvSpPr>
        <p:spPr>
          <a:xfrm>
            <a:off x="1781087" y="3631012"/>
            <a:ext cx="4003040" cy="4267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8F15D8-67C0-DD20-66AA-FAF531691FC7}"/>
              </a:ext>
            </a:extLst>
          </p:cNvPr>
          <p:cNvSpPr/>
          <p:nvPr/>
        </p:nvSpPr>
        <p:spPr>
          <a:xfrm>
            <a:off x="9932068" y="1145692"/>
            <a:ext cx="1237501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42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3BBE2-D9FA-4D42-1944-A575CD3FC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9C6BCF-0FD2-68F0-1758-CA1A61655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1FF23DF-3E9C-3F01-9749-0754E41113D0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1F755-FEFB-3853-F0EA-247B7C4E1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6B508-216C-9E35-D77E-0D71292DE450}"/>
              </a:ext>
            </a:extLst>
          </p:cNvPr>
          <p:cNvSpPr txBox="1">
            <a:spLocks/>
          </p:cNvSpPr>
          <p:nvPr/>
        </p:nvSpPr>
        <p:spPr>
          <a:xfrm>
            <a:off x="164144" y="668935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DIVISION OF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AEA91-0FF2-83C2-B879-48D80B1E8342}"/>
              </a:ext>
            </a:extLst>
          </p:cNvPr>
          <p:cNvSpPr txBox="1">
            <a:spLocks/>
          </p:cNvSpPr>
          <p:nvPr/>
        </p:nvSpPr>
        <p:spPr>
          <a:xfrm>
            <a:off x="1333222" y="9526085"/>
            <a:ext cx="10858778" cy="531710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Numerical Columns: 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Ratings : Defines the number of ratings.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Reviews : Defines the number of reviews.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Menu Price : Shows the prices in INR.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Rooms : Defines the number of rooms.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Pax Min : Shows the number minimum persons/passengers. 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Pax Max : Shows the number maximum persons/passengers. 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Amenities +More : Defines how many more services are available</a:t>
            </a:r>
          </a:p>
          <a:p>
            <a:pPr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Categorical Columns: 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Name : Defines all the names of the venues.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Type :  Contains all data about which type of hall/halls it has.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Destination : Shows where the venue is.</a:t>
            </a:r>
          </a:p>
          <a:p>
            <a:pPr marL="1828800" lvl="4" indent="0">
              <a:lnSpc>
                <a:spcPct val="150000"/>
              </a:lnSpc>
              <a:buNone/>
            </a:pP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DA816E-4E65-0825-9276-17AD91B548CA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3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2BE29-CC6A-2837-8CB1-A6CF0E929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96980-AE00-D422-2697-5FDF976C2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B67CCB-8CCC-1A06-D05D-1A1A61CD34B5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353574-C2A0-BAB2-7419-3CFF46254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B47E1-2B07-A5FC-1A6D-F061499A65F2}"/>
              </a:ext>
            </a:extLst>
          </p:cNvPr>
          <p:cNvSpPr txBox="1">
            <a:spLocks/>
          </p:cNvSpPr>
          <p:nvPr/>
        </p:nvSpPr>
        <p:spPr>
          <a:xfrm>
            <a:off x="164144" y="668935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DIVISION OF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E8CF-3B8E-85FB-37BF-DDB61D7F46CD}"/>
              </a:ext>
            </a:extLst>
          </p:cNvPr>
          <p:cNvSpPr txBox="1">
            <a:spLocks/>
          </p:cNvSpPr>
          <p:nvPr/>
        </p:nvSpPr>
        <p:spPr>
          <a:xfrm>
            <a:off x="1085490" y="1297054"/>
            <a:ext cx="10858778" cy="531710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Numerical Columns: 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Ratings : Defines the number of ratings.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Reviews : Defines the number of reviews.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Menu Price : Shows the prices in INR.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Rooms : Defines the number of rooms.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Pax Min : Shows the number minimum persons/passengers. 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Pax Max : Shows the number maximum persons/passengers. 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Amenities +More : Defines how many more services are available</a:t>
            </a:r>
          </a:p>
          <a:p>
            <a:pPr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Categorical Columns: 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Name : Defines all the names of the venues.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Type :  Contains all data about which type of hall/halls it has.</a:t>
            </a:r>
          </a:p>
          <a:p>
            <a:pPr marL="2114550" lvl="4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Destination : Shows where the venue is.</a:t>
            </a:r>
          </a:p>
          <a:p>
            <a:pPr marL="1828800" lvl="4" indent="0">
              <a:lnSpc>
                <a:spcPct val="150000"/>
              </a:lnSpc>
              <a:buNone/>
            </a:pP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26816B-EB64-CE6C-1CD4-4640131DCC90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7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F46DC-2047-783A-46A6-402499B7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473EF4-7E89-7DB6-BB4F-054AF3B60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F7EA34D-A170-E2D5-6E9C-B62C5FAA8033}"/>
              </a:ext>
            </a:extLst>
          </p:cNvPr>
          <p:cNvSpPr/>
          <p:nvPr/>
        </p:nvSpPr>
        <p:spPr>
          <a:xfrm>
            <a:off x="663525" y="0"/>
            <a:ext cx="10379617" cy="6858000"/>
          </a:xfrm>
          <a:custGeom>
            <a:avLst/>
            <a:gdLst/>
            <a:ahLst/>
            <a:cxnLst/>
            <a:rect l="l" t="t" r="r" b="b"/>
            <a:pathLst>
              <a:path w="10379617" h="6858000">
                <a:moveTo>
                  <a:pt x="6799021" y="3290018"/>
                </a:moveTo>
                <a:cubicBezTo>
                  <a:pt x="6801872" y="3290468"/>
                  <a:pt x="6808100" y="3290911"/>
                  <a:pt x="6817704" y="3291346"/>
                </a:cubicBezTo>
                <a:cubicBezTo>
                  <a:pt x="6827309" y="3291782"/>
                  <a:pt x="6837821" y="3293620"/>
                  <a:pt x="6849240" y="3296860"/>
                </a:cubicBezTo>
                <a:cubicBezTo>
                  <a:pt x="6860659" y="3300099"/>
                  <a:pt x="6870575" y="3311654"/>
                  <a:pt x="6878987" y="3331525"/>
                </a:cubicBezTo>
                <a:cubicBezTo>
                  <a:pt x="6887398" y="3351395"/>
                  <a:pt x="6891605" y="3371857"/>
                  <a:pt x="6891605" y="3392909"/>
                </a:cubicBezTo>
                <a:cubicBezTo>
                  <a:pt x="6891605" y="3419084"/>
                  <a:pt x="6887489" y="3442453"/>
                  <a:pt x="6879260" y="3463016"/>
                </a:cubicBezTo>
                <a:cubicBezTo>
                  <a:pt x="6871030" y="3483579"/>
                  <a:pt x="6858918" y="3495115"/>
                  <a:pt x="6842923" y="3497622"/>
                </a:cubicBezTo>
                <a:cubicBezTo>
                  <a:pt x="6836666" y="3498665"/>
                  <a:pt x="6827418" y="3499187"/>
                  <a:pt x="6815181" y="3499187"/>
                </a:cubicBezTo>
                <a:lnTo>
                  <a:pt x="6799021" y="3499187"/>
                </a:lnTo>
                <a:close/>
                <a:moveTo>
                  <a:pt x="7966443" y="3283160"/>
                </a:moveTo>
                <a:cubicBezTo>
                  <a:pt x="7995905" y="3283160"/>
                  <a:pt x="8017046" y="3301151"/>
                  <a:pt x="8029869" y="3337134"/>
                </a:cubicBezTo>
                <a:cubicBezTo>
                  <a:pt x="8037349" y="3359201"/>
                  <a:pt x="8042421" y="3384805"/>
                  <a:pt x="8045085" y="3413944"/>
                </a:cubicBezTo>
                <a:cubicBezTo>
                  <a:pt x="8047749" y="3443083"/>
                  <a:pt x="8049082" y="3477441"/>
                  <a:pt x="8049082" y="3517018"/>
                </a:cubicBezTo>
                <a:cubicBezTo>
                  <a:pt x="8049082" y="3550415"/>
                  <a:pt x="8047632" y="3583104"/>
                  <a:pt x="8044731" y="3615087"/>
                </a:cubicBezTo>
                <a:cubicBezTo>
                  <a:pt x="8041831" y="3647070"/>
                  <a:pt x="8037249" y="3672912"/>
                  <a:pt x="8030983" y="3692614"/>
                </a:cubicBezTo>
                <a:cubicBezTo>
                  <a:pt x="8024719" y="3712317"/>
                  <a:pt x="8016083" y="3727067"/>
                  <a:pt x="8005079" y="3736865"/>
                </a:cubicBezTo>
                <a:cubicBezTo>
                  <a:pt x="7994073" y="3746662"/>
                  <a:pt x="7981195" y="3751561"/>
                  <a:pt x="7966443" y="3751561"/>
                </a:cubicBezTo>
                <a:cubicBezTo>
                  <a:pt x="7937004" y="3751561"/>
                  <a:pt x="7917635" y="3738433"/>
                  <a:pt x="7908337" y="3712176"/>
                </a:cubicBezTo>
                <a:cubicBezTo>
                  <a:pt x="7899041" y="3685919"/>
                  <a:pt x="7892627" y="3658435"/>
                  <a:pt x="7889097" y="3629724"/>
                </a:cubicBezTo>
                <a:cubicBezTo>
                  <a:pt x="7885569" y="3601014"/>
                  <a:pt x="7883805" y="3563445"/>
                  <a:pt x="7883805" y="3517018"/>
                </a:cubicBezTo>
                <a:cubicBezTo>
                  <a:pt x="7883805" y="3482913"/>
                  <a:pt x="7885233" y="3450113"/>
                  <a:pt x="7888090" y="3418616"/>
                </a:cubicBezTo>
                <a:cubicBezTo>
                  <a:pt x="7890948" y="3387119"/>
                  <a:pt x="7895491" y="3361575"/>
                  <a:pt x="7901721" y="3341983"/>
                </a:cubicBezTo>
                <a:cubicBezTo>
                  <a:pt x="7907951" y="3322392"/>
                  <a:pt x="7916575" y="3307690"/>
                  <a:pt x="7927593" y="3297878"/>
                </a:cubicBezTo>
                <a:cubicBezTo>
                  <a:pt x="7938613" y="3288066"/>
                  <a:pt x="7951563" y="3283160"/>
                  <a:pt x="7966443" y="3283160"/>
                </a:cubicBezTo>
                <a:close/>
                <a:moveTo>
                  <a:pt x="2832468" y="3283160"/>
                </a:moveTo>
                <a:cubicBezTo>
                  <a:pt x="2817588" y="3283160"/>
                  <a:pt x="2804638" y="3288066"/>
                  <a:pt x="2793619" y="3297878"/>
                </a:cubicBezTo>
                <a:cubicBezTo>
                  <a:pt x="2782600" y="3307690"/>
                  <a:pt x="2773976" y="3322392"/>
                  <a:pt x="2767746" y="3341983"/>
                </a:cubicBezTo>
                <a:cubicBezTo>
                  <a:pt x="2761517" y="3361575"/>
                  <a:pt x="2756973" y="3387119"/>
                  <a:pt x="2754116" y="3418616"/>
                </a:cubicBezTo>
                <a:cubicBezTo>
                  <a:pt x="2751258" y="3450113"/>
                  <a:pt x="2749829" y="3482913"/>
                  <a:pt x="2749829" y="3517018"/>
                </a:cubicBezTo>
                <a:cubicBezTo>
                  <a:pt x="2749829" y="3563445"/>
                  <a:pt x="2751594" y="3601014"/>
                  <a:pt x="2755123" y="3629724"/>
                </a:cubicBezTo>
                <a:cubicBezTo>
                  <a:pt x="2758652" y="3658435"/>
                  <a:pt x="2765065" y="3685919"/>
                  <a:pt x="2774363" y="3712176"/>
                </a:cubicBezTo>
                <a:cubicBezTo>
                  <a:pt x="2783661" y="3738433"/>
                  <a:pt x="2803029" y="3751561"/>
                  <a:pt x="2832468" y="3751561"/>
                </a:cubicBezTo>
                <a:cubicBezTo>
                  <a:pt x="2847221" y="3751561"/>
                  <a:pt x="2860099" y="3746662"/>
                  <a:pt x="2871104" y="3736865"/>
                </a:cubicBezTo>
                <a:cubicBezTo>
                  <a:pt x="2882109" y="3727067"/>
                  <a:pt x="2890744" y="3712317"/>
                  <a:pt x="2897009" y="3692614"/>
                </a:cubicBezTo>
                <a:cubicBezTo>
                  <a:pt x="2903274" y="3672912"/>
                  <a:pt x="2907856" y="3647070"/>
                  <a:pt x="2910757" y="3615087"/>
                </a:cubicBezTo>
                <a:cubicBezTo>
                  <a:pt x="2913657" y="3583104"/>
                  <a:pt x="2915107" y="3550415"/>
                  <a:pt x="2915107" y="3517018"/>
                </a:cubicBezTo>
                <a:cubicBezTo>
                  <a:pt x="2915107" y="3477441"/>
                  <a:pt x="2913775" y="3443083"/>
                  <a:pt x="2911110" y="3413944"/>
                </a:cubicBezTo>
                <a:cubicBezTo>
                  <a:pt x="2908446" y="3384805"/>
                  <a:pt x="2903374" y="3359201"/>
                  <a:pt x="2895894" y="3337134"/>
                </a:cubicBezTo>
                <a:cubicBezTo>
                  <a:pt x="2883071" y="3301151"/>
                  <a:pt x="2861930" y="3283160"/>
                  <a:pt x="2832468" y="3283160"/>
                </a:cubicBezTo>
                <a:close/>
                <a:moveTo>
                  <a:pt x="8910142" y="3265329"/>
                </a:moveTo>
                <a:lnTo>
                  <a:pt x="8910142" y="3288882"/>
                </a:lnTo>
                <a:cubicBezTo>
                  <a:pt x="8920486" y="3289618"/>
                  <a:pt x="8929527" y="3290095"/>
                  <a:pt x="8937263" y="3290312"/>
                </a:cubicBezTo>
                <a:cubicBezTo>
                  <a:pt x="8945000" y="3290530"/>
                  <a:pt x="8953338" y="3291263"/>
                  <a:pt x="8962279" y="3292509"/>
                </a:cubicBezTo>
                <a:cubicBezTo>
                  <a:pt x="8971220" y="3293756"/>
                  <a:pt x="8977842" y="3296701"/>
                  <a:pt x="8982145" y="3301344"/>
                </a:cubicBezTo>
                <a:cubicBezTo>
                  <a:pt x="8986450" y="3305988"/>
                  <a:pt x="8989209" y="3314767"/>
                  <a:pt x="8990423" y="3327683"/>
                </a:cubicBezTo>
                <a:lnTo>
                  <a:pt x="8991752" y="3358062"/>
                </a:lnTo>
                <a:lnTo>
                  <a:pt x="8991752" y="3676037"/>
                </a:lnTo>
                <a:lnTo>
                  <a:pt x="8990434" y="3706373"/>
                </a:lnTo>
                <a:cubicBezTo>
                  <a:pt x="8989184" y="3719604"/>
                  <a:pt x="8986477" y="3728473"/>
                  <a:pt x="8982312" y="3732980"/>
                </a:cubicBezTo>
                <a:cubicBezTo>
                  <a:pt x="8978147" y="3737488"/>
                  <a:pt x="8971575" y="3740263"/>
                  <a:pt x="8962595" y="3741306"/>
                </a:cubicBezTo>
                <a:cubicBezTo>
                  <a:pt x="8953615" y="3742349"/>
                  <a:pt x="8945650" y="3743176"/>
                  <a:pt x="8938699" y="3743787"/>
                </a:cubicBezTo>
                <a:cubicBezTo>
                  <a:pt x="8931748" y="3744398"/>
                  <a:pt x="8922915" y="3744703"/>
                  <a:pt x="8912199" y="3744703"/>
                </a:cubicBezTo>
                <a:lnTo>
                  <a:pt x="8912199" y="3768706"/>
                </a:lnTo>
                <a:lnTo>
                  <a:pt x="9454646" y="3768706"/>
                </a:lnTo>
                <a:lnTo>
                  <a:pt x="9454646" y="3541706"/>
                </a:lnTo>
                <a:lnTo>
                  <a:pt x="9431961" y="3541706"/>
                </a:lnTo>
                <a:cubicBezTo>
                  <a:pt x="9415924" y="3588041"/>
                  <a:pt x="9392136" y="3631512"/>
                  <a:pt x="9360600" y="3672121"/>
                </a:cubicBezTo>
                <a:cubicBezTo>
                  <a:pt x="9329064" y="3712730"/>
                  <a:pt x="9302794" y="3734429"/>
                  <a:pt x="9281792" y="3737218"/>
                </a:cubicBezTo>
                <a:cubicBezTo>
                  <a:pt x="9260789" y="3740008"/>
                  <a:pt x="9240578" y="3741513"/>
                  <a:pt x="9221158" y="3741735"/>
                </a:cubicBezTo>
                <a:cubicBezTo>
                  <a:pt x="9201738" y="3741956"/>
                  <a:pt x="9184934" y="3742031"/>
                  <a:pt x="9170746" y="3741960"/>
                </a:cubicBezTo>
                <a:lnTo>
                  <a:pt x="9170746" y="3523876"/>
                </a:lnTo>
                <a:lnTo>
                  <a:pt x="9191138" y="3525194"/>
                </a:lnTo>
                <a:cubicBezTo>
                  <a:pt x="9214990" y="3527665"/>
                  <a:pt x="9233100" y="3539401"/>
                  <a:pt x="9245466" y="3560400"/>
                </a:cubicBezTo>
                <a:cubicBezTo>
                  <a:pt x="9257832" y="3581399"/>
                  <a:pt x="9264015" y="3608543"/>
                  <a:pt x="9264015" y="3641833"/>
                </a:cubicBezTo>
                <a:lnTo>
                  <a:pt x="9290761" y="3641833"/>
                </a:lnTo>
                <a:lnTo>
                  <a:pt x="9290761" y="3383287"/>
                </a:lnTo>
                <a:lnTo>
                  <a:pt x="9264015" y="3383287"/>
                </a:lnTo>
                <a:cubicBezTo>
                  <a:pt x="9264015" y="3416176"/>
                  <a:pt x="9257812" y="3442890"/>
                  <a:pt x="9245407" y="3463429"/>
                </a:cubicBezTo>
                <a:cubicBezTo>
                  <a:pt x="9233002" y="3483967"/>
                  <a:pt x="9214934" y="3495472"/>
                  <a:pt x="9191202" y="3497944"/>
                </a:cubicBezTo>
                <a:lnTo>
                  <a:pt x="9170746" y="3498501"/>
                </a:lnTo>
                <a:lnTo>
                  <a:pt x="9172074" y="3291406"/>
                </a:lnTo>
                <a:lnTo>
                  <a:pt x="9200921" y="3292049"/>
                </a:lnTo>
                <a:cubicBezTo>
                  <a:pt x="9215973" y="3292488"/>
                  <a:pt x="9234206" y="3293786"/>
                  <a:pt x="9255619" y="3295943"/>
                </a:cubicBezTo>
                <a:cubicBezTo>
                  <a:pt x="9277033" y="3298101"/>
                  <a:pt x="9303695" y="3315857"/>
                  <a:pt x="9335606" y="3349211"/>
                </a:cubicBezTo>
                <a:cubicBezTo>
                  <a:pt x="9367517" y="3382565"/>
                  <a:pt x="9395345" y="3425242"/>
                  <a:pt x="9419091" y="3477241"/>
                </a:cubicBezTo>
                <a:lnTo>
                  <a:pt x="9441230" y="3477241"/>
                </a:lnTo>
                <a:lnTo>
                  <a:pt x="9441230" y="3265329"/>
                </a:lnTo>
                <a:close/>
                <a:moveTo>
                  <a:pt x="8272501" y="3265329"/>
                </a:moveTo>
                <a:lnTo>
                  <a:pt x="8272501" y="3289332"/>
                </a:lnTo>
                <a:lnTo>
                  <a:pt x="8299504" y="3289332"/>
                </a:lnTo>
                <a:cubicBezTo>
                  <a:pt x="8307691" y="3289332"/>
                  <a:pt x="8316140" y="3290752"/>
                  <a:pt x="8324852" y="3293592"/>
                </a:cubicBezTo>
                <a:cubicBezTo>
                  <a:pt x="8333563" y="3296431"/>
                  <a:pt x="8341700" y="3301635"/>
                  <a:pt x="8349262" y="3309204"/>
                </a:cubicBezTo>
                <a:cubicBezTo>
                  <a:pt x="8356824" y="3316773"/>
                  <a:pt x="8363048" y="3324504"/>
                  <a:pt x="8367934" y="3332398"/>
                </a:cubicBezTo>
                <a:lnTo>
                  <a:pt x="8369198" y="3361427"/>
                </a:lnTo>
                <a:lnTo>
                  <a:pt x="8369198" y="3666618"/>
                </a:lnTo>
                <a:lnTo>
                  <a:pt x="8367891" y="3698187"/>
                </a:lnTo>
                <a:cubicBezTo>
                  <a:pt x="8365491" y="3722654"/>
                  <a:pt x="8356021" y="3736216"/>
                  <a:pt x="8339484" y="3738874"/>
                </a:cubicBezTo>
                <a:cubicBezTo>
                  <a:pt x="8322947" y="3741531"/>
                  <a:pt x="8311175" y="3743078"/>
                  <a:pt x="8304171" y="3743514"/>
                </a:cubicBezTo>
                <a:cubicBezTo>
                  <a:pt x="8297167" y="3743949"/>
                  <a:pt x="8288849" y="3744542"/>
                  <a:pt x="8279219" y="3745292"/>
                </a:cubicBezTo>
                <a:lnTo>
                  <a:pt x="8279219" y="3768706"/>
                </a:lnTo>
                <a:lnTo>
                  <a:pt x="8486824" y="3768706"/>
                </a:lnTo>
                <a:lnTo>
                  <a:pt x="8486824" y="3745646"/>
                </a:lnTo>
                <a:cubicBezTo>
                  <a:pt x="8479980" y="3744667"/>
                  <a:pt x="8472195" y="3743955"/>
                  <a:pt x="8463469" y="3743508"/>
                </a:cubicBezTo>
                <a:cubicBezTo>
                  <a:pt x="8454743" y="3743062"/>
                  <a:pt x="8444602" y="3741894"/>
                  <a:pt x="8433048" y="3740004"/>
                </a:cubicBezTo>
                <a:cubicBezTo>
                  <a:pt x="8421493" y="3738115"/>
                  <a:pt x="8413167" y="3734154"/>
                  <a:pt x="8408069" y="3728121"/>
                </a:cubicBezTo>
                <a:cubicBezTo>
                  <a:pt x="8402972" y="3722088"/>
                  <a:pt x="8399795" y="3712196"/>
                  <a:pt x="8398538" y="3698444"/>
                </a:cubicBezTo>
                <a:lnTo>
                  <a:pt x="8397316" y="3669254"/>
                </a:lnTo>
                <a:lnTo>
                  <a:pt x="8397316" y="3369640"/>
                </a:lnTo>
                <a:lnTo>
                  <a:pt x="8709505" y="3768706"/>
                </a:lnTo>
                <a:lnTo>
                  <a:pt x="8801938" y="3768706"/>
                </a:lnTo>
                <a:lnTo>
                  <a:pt x="8801938" y="3366902"/>
                </a:lnTo>
                <a:lnTo>
                  <a:pt x="8803160" y="3337874"/>
                </a:lnTo>
                <a:cubicBezTo>
                  <a:pt x="8804381" y="3324744"/>
                  <a:pt x="8807764" y="3314646"/>
                  <a:pt x="8813307" y="3307581"/>
                </a:cubicBezTo>
                <a:cubicBezTo>
                  <a:pt x="8818851" y="3300515"/>
                  <a:pt x="8827543" y="3296031"/>
                  <a:pt x="8839384" y="3294127"/>
                </a:cubicBezTo>
                <a:cubicBezTo>
                  <a:pt x="8851225" y="3292223"/>
                  <a:pt x="8860440" y="3291061"/>
                  <a:pt x="8867030" y="3290639"/>
                </a:cubicBezTo>
                <a:cubicBezTo>
                  <a:pt x="8873621" y="3290218"/>
                  <a:pt x="8881973" y="3289618"/>
                  <a:pt x="8892089" y="3288839"/>
                </a:cubicBezTo>
                <a:lnTo>
                  <a:pt x="8892089" y="3265329"/>
                </a:lnTo>
                <a:lnTo>
                  <a:pt x="8684313" y="3265329"/>
                </a:lnTo>
                <a:lnTo>
                  <a:pt x="8684313" y="3288882"/>
                </a:lnTo>
                <a:cubicBezTo>
                  <a:pt x="8694843" y="3289632"/>
                  <a:pt x="8703617" y="3290220"/>
                  <a:pt x="8710636" y="3290645"/>
                </a:cubicBezTo>
                <a:cubicBezTo>
                  <a:pt x="8717655" y="3291070"/>
                  <a:pt x="8726878" y="3292238"/>
                  <a:pt x="8738309" y="3294149"/>
                </a:cubicBezTo>
                <a:cubicBezTo>
                  <a:pt x="8749739" y="3296060"/>
                  <a:pt x="8757988" y="3300121"/>
                  <a:pt x="8763056" y="3306332"/>
                </a:cubicBezTo>
                <a:cubicBezTo>
                  <a:pt x="8768125" y="3312544"/>
                  <a:pt x="8771270" y="3322193"/>
                  <a:pt x="8772492" y="3335281"/>
                </a:cubicBezTo>
                <a:lnTo>
                  <a:pt x="8773820" y="3367149"/>
                </a:lnTo>
                <a:lnTo>
                  <a:pt x="8773820" y="3564910"/>
                </a:lnTo>
                <a:lnTo>
                  <a:pt x="8539856" y="3265329"/>
                </a:lnTo>
                <a:close/>
                <a:moveTo>
                  <a:pt x="7112365" y="3265329"/>
                </a:moveTo>
                <a:lnTo>
                  <a:pt x="7112365" y="3288678"/>
                </a:lnTo>
                <a:lnTo>
                  <a:pt x="7136689" y="3291282"/>
                </a:lnTo>
                <a:cubicBezTo>
                  <a:pt x="7149899" y="3292932"/>
                  <a:pt x="7160541" y="3297272"/>
                  <a:pt x="7168617" y="3304302"/>
                </a:cubicBezTo>
                <a:cubicBezTo>
                  <a:pt x="7176693" y="3311331"/>
                  <a:pt x="7187796" y="3325851"/>
                  <a:pt x="7201926" y="3347861"/>
                </a:cubicBezTo>
                <a:lnTo>
                  <a:pt x="7328991" y="3554694"/>
                </a:lnTo>
                <a:lnTo>
                  <a:pt x="7328991" y="3677377"/>
                </a:lnTo>
                <a:lnTo>
                  <a:pt x="7327663" y="3707895"/>
                </a:lnTo>
                <a:cubicBezTo>
                  <a:pt x="7326427" y="3721461"/>
                  <a:pt x="7323849" y="3730380"/>
                  <a:pt x="7319927" y="3734652"/>
                </a:cubicBezTo>
                <a:cubicBezTo>
                  <a:pt x="7316005" y="3738924"/>
                  <a:pt x="7308147" y="3741649"/>
                  <a:pt x="7296353" y="3742828"/>
                </a:cubicBezTo>
                <a:lnTo>
                  <a:pt x="7246245" y="3745100"/>
                </a:lnTo>
                <a:lnTo>
                  <a:pt x="7246245" y="3768706"/>
                </a:lnTo>
                <a:lnTo>
                  <a:pt x="7587367" y="3768706"/>
                </a:lnTo>
                <a:lnTo>
                  <a:pt x="7587367" y="3745292"/>
                </a:lnTo>
                <a:cubicBezTo>
                  <a:pt x="7577573" y="3744542"/>
                  <a:pt x="7568688" y="3743946"/>
                  <a:pt x="7560712" y="3743503"/>
                </a:cubicBezTo>
                <a:cubicBezTo>
                  <a:pt x="7552736" y="3743060"/>
                  <a:pt x="7544333" y="3742324"/>
                  <a:pt x="7535503" y="3741296"/>
                </a:cubicBezTo>
                <a:cubicBezTo>
                  <a:pt x="7526674" y="3740267"/>
                  <a:pt x="7520396" y="3737538"/>
                  <a:pt x="7516671" y="3733109"/>
                </a:cubicBezTo>
                <a:cubicBezTo>
                  <a:pt x="7512945" y="3728680"/>
                  <a:pt x="7510447" y="3719711"/>
                  <a:pt x="7509175" y="3706202"/>
                </a:cubicBezTo>
                <a:lnTo>
                  <a:pt x="7507986" y="3678566"/>
                </a:lnTo>
                <a:lnTo>
                  <a:pt x="7507986" y="3510652"/>
                </a:lnTo>
                <a:cubicBezTo>
                  <a:pt x="7526660" y="3477305"/>
                  <a:pt x="7545993" y="3443271"/>
                  <a:pt x="7565984" y="3408549"/>
                </a:cubicBezTo>
                <a:cubicBezTo>
                  <a:pt x="7585976" y="3373826"/>
                  <a:pt x="7601393" y="3348138"/>
                  <a:pt x="7612237" y="3331482"/>
                </a:cubicBezTo>
                <a:cubicBezTo>
                  <a:pt x="7623083" y="3314826"/>
                  <a:pt x="7633183" y="3303861"/>
                  <a:pt x="7642541" y="3298585"/>
                </a:cubicBezTo>
                <a:cubicBezTo>
                  <a:pt x="7651901" y="3293309"/>
                  <a:pt x="7663755" y="3290671"/>
                  <a:pt x="7678107" y="3290671"/>
                </a:cubicBezTo>
                <a:lnTo>
                  <a:pt x="7702067" y="3288839"/>
                </a:lnTo>
                <a:lnTo>
                  <a:pt x="7702067" y="3265329"/>
                </a:lnTo>
                <a:lnTo>
                  <a:pt x="7527595" y="3265329"/>
                </a:lnTo>
                <a:lnTo>
                  <a:pt x="7527595" y="3289010"/>
                </a:lnTo>
                <a:lnTo>
                  <a:pt x="7560095" y="3290629"/>
                </a:lnTo>
                <a:cubicBezTo>
                  <a:pt x="7576105" y="3292443"/>
                  <a:pt x="7584109" y="3297340"/>
                  <a:pt x="7584109" y="3305320"/>
                </a:cubicBezTo>
                <a:cubicBezTo>
                  <a:pt x="7584109" y="3314635"/>
                  <a:pt x="7579873" y="3327235"/>
                  <a:pt x="7571401" y="3343119"/>
                </a:cubicBezTo>
                <a:cubicBezTo>
                  <a:pt x="7562929" y="3359003"/>
                  <a:pt x="7550461" y="3381629"/>
                  <a:pt x="7533997" y="3410997"/>
                </a:cubicBezTo>
                <a:cubicBezTo>
                  <a:pt x="7517535" y="3440365"/>
                  <a:pt x="7502195" y="3468265"/>
                  <a:pt x="7487979" y="3494697"/>
                </a:cubicBezTo>
                <a:cubicBezTo>
                  <a:pt x="7471171" y="3465129"/>
                  <a:pt x="7453243" y="3434820"/>
                  <a:pt x="7434198" y="3403769"/>
                </a:cubicBezTo>
                <a:cubicBezTo>
                  <a:pt x="7415153" y="3372719"/>
                  <a:pt x="7401965" y="3350888"/>
                  <a:pt x="7394636" y="3338276"/>
                </a:cubicBezTo>
                <a:cubicBezTo>
                  <a:pt x="7387306" y="3325663"/>
                  <a:pt x="7382877" y="3317346"/>
                  <a:pt x="7381349" y="3313324"/>
                </a:cubicBezTo>
                <a:cubicBezTo>
                  <a:pt x="7379820" y="3309302"/>
                  <a:pt x="7379055" y="3305066"/>
                  <a:pt x="7379055" y="3300615"/>
                </a:cubicBezTo>
                <a:cubicBezTo>
                  <a:pt x="7379055" y="3296879"/>
                  <a:pt x="7380213" y="3294497"/>
                  <a:pt x="7382527" y="3293468"/>
                </a:cubicBezTo>
                <a:cubicBezTo>
                  <a:pt x="7384841" y="3292440"/>
                  <a:pt x="7390485" y="3291496"/>
                  <a:pt x="7399457" y="3290639"/>
                </a:cubicBezTo>
                <a:lnTo>
                  <a:pt x="7440285" y="3289075"/>
                </a:lnTo>
                <a:lnTo>
                  <a:pt x="7440285" y="3265329"/>
                </a:lnTo>
                <a:close/>
                <a:moveTo>
                  <a:pt x="5404028" y="3265329"/>
                </a:moveTo>
                <a:lnTo>
                  <a:pt x="5404028" y="3288732"/>
                </a:lnTo>
                <a:lnTo>
                  <a:pt x="5437086" y="3291957"/>
                </a:lnTo>
                <a:cubicBezTo>
                  <a:pt x="5447508" y="3293165"/>
                  <a:pt x="5455454" y="3296408"/>
                  <a:pt x="5460922" y="3301687"/>
                </a:cubicBezTo>
                <a:cubicBezTo>
                  <a:pt x="5466391" y="3306966"/>
                  <a:pt x="5472197" y="3316157"/>
                  <a:pt x="5478341" y="3329258"/>
                </a:cubicBezTo>
                <a:lnTo>
                  <a:pt x="5498936" y="3381101"/>
                </a:lnTo>
                <a:lnTo>
                  <a:pt x="5637896" y="3771449"/>
                </a:lnTo>
                <a:lnTo>
                  <a:pt x="5716924" y="3771449"/>
                </a:lnTo>
                <a:lnTo>
                  <a:pt x="5853848" y="3382440"/>
                </a:lnTo>
                <a:lnTo>
                  <a:pt x="5874240" y="3329580"/>
                </a:lnTo>
                <a:cubicBezTo>
                  <a:pt x="5879570" y="3317314"/>
                  <a:pt x="5885781" y="3308620"/>
                  <a:pt x="5892875" y="3303498"/>
                </a:cubicBezTo>
                <a:cubicBezTo>
                  <a:pt x="5899969" y="3298376"/>
                  <a:pt x="5909018" y="3294950"/>
                  <a:pt x="5920023" y="3293222"/>
                </a:cubicBezTo>
                <a:cubicBezTo>
                  <a:pt x="5931028" y="3291493"/>
                  <a:pt x="5939198" y="3290518"/>
                  <a:pt x="5944535" y="3290296"/>
                </a:cubicBezTo>
                <a:lnTo>
                  <a:pt x="5952526" y="3289630"/>
                </a:lnTo>
                <a:lnTo>
                  <a:pt x="5965463" y="3290312"/>
                </a:lnTo>
                <a:cubicBezTo>
                  <a:pt x="5973200" y="3290530"/>
                  <a:pt x="5981539" y="3291263"/>
                  <a:pt x="5990479" y="3292509"/>
                </a:cubicBezTo>
                <a:cubicBezTo>
                  <a:pt x="5999420" y="3293756"/>
                  <a:pt x="6006042" y="3296701"/>
                  <a:pt x="6010346" y="3301344"/>
                </a:cubicBezTo>
                <a:cubicBezTo>
                  <a:pt x="6014651" y="3305988"/>
                  <a:pt x="6017410" y="3314767"/>
                  <a:pt x="6018624" y="3327683"/>
                </a:cubicBezTo>
                <a:lnTo>
                  <a:pt x="6019953" y="3358062"/>
                </a:lnTo>
                <a:lnTo>
                  <a:pt x="6019953" y="3676037"/>
                </a:lnTo>
                <a:lnTo>
                  <a:pt x="6018635" y="3706373"/>
                </a:lnTo>
                <a:cubicBezTo>
                  <a:pt x="6017384" y="3719604"/>
                  <a:pt x="6014677" y="3728473"/>
                  <a:pt x="6010512" y="3732980"/>
                </a:cubicBezTo>
                <a:cubicBezTo>
                  <a:pt x="6006347" y="3737488"/>
                  <a:pt x="5999775" y="3740263"/>
                  <a:pt x="5990796" y="3741306"/>
                </a:cubicBezTo>
                <a:cubicBezTo>
                  <a:pt x="5981816" y="3742349"/>
                  <a:pt x="5973851" y="3743176"/>
                  <a:pt x="5966899" y="3743787"/>
                </a:cubicBezTo>
                <a:cubicBezTo>
                  <a:pt x="5959949" y="3744398"/>
                  <a:pt x="5951116" y="3744703"/>
                  <a:pt x="5940400" y="3744703"/>
                </a:cubicBezTo>
                <a:lnTo>
                  <a:pt x="5940400" y="3768706"/>
                </a:lnTo>
                <a:lnTo>
                  <a:pt x="6482846" y="3768706"/>
                </a:lnTo>
                <a:lnTo>
                  <a:pt x="6482846" y="3541706"/>
                </a:lnTo>
                <a:lnTo>
                  <a:pt x="6460161" y="3541706"/>
                </a:lnTo>
                <a:cubicBezTo>
                  <a:pt x="6444123" y="3588041"/>
                  <a:pt x="6420336" y="3631512"/>
                  <a:pt x="6388800" y="3672121"/>
                </a:cubicBezTo>
                <a:cubicBezTo>
                  <a:pt x="6357265" y="3712730"/>
                  <a:pt x="6330995" y="3734429"/>
                  <a:pt x="6309992" y="3737218"/>
                </a:cubicBezTo>
                <a:cubicBezTo>
                  <a:pt x="6288990" y="3740008"/>
                  <a:pt x="6268778" y="3741513"/>
                  <a:pt x="6249358" y="3741735"/>
                </a:cubicBezTo>
                <a:cubicBezTo>
                  <a:pt x="6229938" y="3741956"/>
                  <a:pt x="6213134" y="3742031"/>
                  <a:pt x="6198946" y="3741960"/>
                </a:cubicBezTo>
                <a:lnTo>
                  <a:pt x="6198946" y="3523876"/>
                </a:lnTo>
                <a:lnTo>
                  <a:pt x="6219338" y="3525194"/>
                </a:lnTo>
                <a:cubicBezTo>
                  <a:pt x="6243191" y="3527665"/>
                  <a:pt x="6261301" y="3539401"/>
                  <a:pt x="6273666" y="3560400"/>
                </a:cubicBezTo>
                <a:cubicBezTo>
                  <a:pt x="6286032" y="3581399"/>
                  <a:pt x="6292215" y="3608543"/>
                  <a:pt x="6292215" y="3641833"/>
                </a:cubicBezTo>
                <a:lnTo>
                  <a:pt x="6318962" y="3641833"/>
                </a:lnTo>
                <a:lnTo>
                  <a:pt x="6318962" y="3383287"/>
                </a:lnTo>
                <a:lnTo>
                  <a:pt x="6292215" y="3383287"/>
                </a:lnTo>
                <a:cubicBezTo>
                  <a:pt x="6292215" y="3416176"/>
                  <a:pt x="6286013" y="3442890"/>
                  <a:pt x="6273607" y="3463429"/>
                </a:cubicBezTo>
                <a:cubicBezTo>
                  <a:pt x="6261202" y="3483967"/>
                  <a:pt x="6243134" y="3495472"/>
                  <a:pt x="6219403" y="3497944"/>
                </a:cubicBezTo>
                <a:lnTo>
                  <a:pt x="6198946" y="3498501"/>
                </a:lnTo>
                <a:lnTo>
                  <a:pt x="6200275" y="3291406"/>
                </a:lnTo>
                <a:lnTo>
                  <a:pt x="6229122" y="3292049"/>
                </a:lnTo>
                <a:cubicBezTo>
                  <a:pt x="6244174" y="3292488"/>
                  <a:pt x="6262406" y="3293786"/>
                  <a:pt x="6283820" y="3295943"/>
                </a:cubicBezTo>
                <a:cubicBezTo>
                  <a:pt x="6305233" y="3298101"/>
                  <a:pt x="6331895" y="3315857"/>
                  <a:pt x="6363806" y="3349211"/>
                </a:cubicBezTo>
                <a:cubicBezTo>
                  <a:pt x="6395717" y="3382565"/>
                  <a:pt x="6423546" y="3425242"/>
                  <a:pt x="6447292" y="3477241"/>
                </a:cubicBezTo>
                <a:lnTo>
                  <a:pt x="6469430" y="3477241"/>
                </a:lnTo>
                <a:lnTo>
                  <a:pt x="6469430" y="3265329"/>
                </a:lnTo>
                <a:lnTo>
                  <a:pt x="5964326" y="3265329"/>
                </a:lnTo>
                <a:lnTo>
                  <a:pt x="5938342" y="3265329"/>
                </a:lnTo>
                <a:lnTo>
                  <a:pt x="5772163" y="3265329"/>
                </a:lnTo>
                <a:lnTo>
                  <a:pt x="5772163" y="3288850"/>
                </a:lnTo>
                <a:cubicBezTo>
                  <a:pt x="5782058" y="3289607"/>
                  <a:pt x="5790425" y="3290096"/>
                  <a:pt x="5797264" y="3290318"/>
                </a:cubicBezTo>
                <a:cubicBezTo>
                  <a:pt x="5804105" y="3290539"/>
                  <a:pt x="5810779" y="3291361"/>
                  <a:pt x="5817286" y="3292782"/>
                </a:cubicBezTo>
                <a:cubicBezTo>
                  <a:pt x="5823795" y="3294204"/>
                  <a:pt x="5829125" y="3296644"/>
                  <a:pt x="5833280" y="3300101"/>
                </a:cubicBezTo>
                <a:cubicBezTo>
                  <a:pt x="5837434" y="3303559"/>
                  <a:pt x="5839511" y="3309785"/>
                  <a:pt x="5839511" y="3318779"/>
                </a:cubicBezTo>
                <a:cubicBezTo>
                  <a:pt x="5839511" y="3328037"/>
                  <a:pt x="5836652" y="3342439"/>
                  <a:pt x="5830933" y="3361984"/>
                </a:cubicBezTo>
                <a:cubicBezTo>
                  <a:pt x="5825215" y="3381529"/>
                  <a:pt x="5814215" y="3414723"/>
                  <a:pt x="5797934" y="3461564"/>
                </a:cubicBezTo>
                <a:cubicBezTo>
                  <a:pt x="5781654" y="3508406"/>
                  <a:pt x="5767906" y="3549525"/>
                  <a:pt x="5756690" y="3584922"/>
                </a:cubicBezTo>
                <a:cubicBezTo>
                  <a:pt x="5735295" y="3525479"/>
                  <a:pt x="5717915" y="3476398"/>
                  <a:pt x="5704553" y="3437679"/>
                </a:cubicBezTo>
                <a:cubicBezTo>
                  <a:pt x="5691191" y="3398960"/>
                  <a:pt x="5681425" y="3370255"/>
                  <a:pt x="5675256" y="3351563"/>
                </a:cubicBezTo>
                <a:cubicBezTo>
                  <a:pt x="5669088" y="3332871"/>
                  <a:pt x="5666003" y="3319704"/>
                  <a:pt x="5666003" y="3312060"/>
                </a:cubicBezTo>
                <a:cubicBezTo>
                  <a:pt x="5666003" y="3303652"/>
                  <a:pt x="5668284" y="3298605"/>
                  <a:pt x="5672845" y="3296919"/>
                </a:cubicBezTo>
                <a:cubicBezTo>
                  <a:pt x="5677407" y="3295233"/>
                  <a:pt x="5684038" y="3293601"/>
                  <a:pt x="5692739" y="3292022"/>
                </a:cubicBezTo>
                <a:lnTo>
                  <a:pt x="5728636" y="3288753"/>
                </a:lnTo>
                <a:lnTo>
                  <a:pt x="5728636" y="3265329"/>
                </a:lnTo>
                <a:close/>
                <a:moveTo>
                  <a:pt x="4823917" y="3265329"/>
                </a:moveTo>
                <a:lnTo>
                  <a:pt x="4823917" y="3288882"/>
                </a:lnTo>
                <a:cubicBezTo>
                  <a:pt x="4834262" y="3289618"/>
                  <a:pt x="4843302" y="3290095"/>
                  <a:pt x="4851039" y="3290312"/>
                </a:cubicBezTo>
                <a:cubicBezTo>
                  <a:pt x="4858775" y="3290530"/>
                  <a:pt x="4867114" y="3291263"/>
                  <a:pt x="4876054" y="3292509"/>
                </a:cubicBezTo>
                <a:cubicBezTo>
                  <a:pt x="4884995" y="3293756"/>
                  <a:pt x="4891617" y="3296701"/>
                  <a:pt x="4895921" y="3301344"/>
                </a:cubicBezTo>
                <a:cubicBezTo>
                  <a:pt x="4900225" y="3305988"/>
                  <a:pt x="4902984" y="3314767"/>
                  <a:pt x="4904199" y="3327683"/>
                </a:cubicBezTo>
                <a:lnTo>
                  <a:pt x="4905528" y="3358062"/>
                </a:lnTo>
                <a:lnTo>
                  <a:pt x="4905528" y="3676037"/>
                </a:lnTo>
                <a:lnTo>
                  <a:pt x="4904210" y="3706373"/>
                </a:lnTo>
                <a:cubicBezTo>
                  <a:pt x="4902960" y="3719604"/>
                  <a:pt x="4900252" y="3728473"/>
                  <a:pt x="4896087" y="3732980"/>
                </a:cubicBezTo>
                <a:cubicBezTo>
                  <a:pt x="4891923" y="3737488"/>
                  <a:pt x="4885350" y="3740263"/>
                  <a:pt x="4876371" y="3741306"/>
                </a:cubicBezTo>
                <a:cubicBezTo>
                  <a:pt x="4867391" y="3742349"/>
                  <a:pt x="4859425" y="3743176"/>
                  <a:pt x="4852474" y="3743787"/>
                </a:cubicBezTo>
                <a:cubicBezTo>
                  <a:pt x="4845524" y="3744398"/>
                  <a:pt x="4836691" y="3744703"/>
                  <a:pt x="4825975" y="3744703"/>
                </a:cubicBezTo>
                <a:lnTo>
                  <a:pt x="4825975" y="3768706"/>
                </a:lnTo>
                <a:lnTo>
                  <a:pt x="5368421" y="3768706"/>
                </a:lnTo>
                <a:lnTo>
                  <a:pt x="5368421" y="3541706"/>
                </a:lnTo>
                <a:lnTo>
                  <a:pt x="5345736" y="3541706"/>
                </a:lnTo>
                <a:cubicBezTo>
                  <a:pt x="5329699" y="3588041"/>
                  <a:pt x="5305911" y="3631512"/>
                  <a:pt x="5274375" y="3672121"/>
                </a:cubicBezTo>
                <a:cubicBezTo>
                  <a:pt x="5242840" y="3712730"/>
                  <a:pt x="5216570" y="3734429"/>
                  <a:pt x="5195567" y="3737218"/>
                </a:cubicBezTo>
                <a:cubicBezTo>
                  <a:pt x="5174565" y="3740008"/>
                  <a:pt x="5154354" y="3741513"/>
                  <a:pt x="5134933" y="3741735"/>
                </a:cubicBezTo>
                <a:cubicBezTo>
                  <a:pt x="5115512" y="3741956"/>
                  <a:pt x="5098709" y="3742031"/>
                  <a:pt x="5084521" y="3741960"/>
                </a:cubicBezTo>
                <a:lnTo>
                  <a:pt x="5084521" y="3523876"/>
                </a:lnTo>
                <a:lnTo>
                  <a:pt x="5104913" y="3525194"/>
                </a:lnTo>
                <a:cubicBezTo>
                  <a:pt x="5128766" y="3527665"/>
                  <a:pt x="5146876" y="3539401"/>
                  <a:pt x="5159241" y="3560400"/>
                </a:cubicBezTo>
                <a:cubicBezTo>
                  <a:pt x="5171607" y="3581399"/>
                  <a:pt x="5177790" y="3608543"/>
                  <a:pt x="5177790" y="3641833"/>
                </a:cubicBezTo>
                <a:lnTo>
                  <a:pt x="5204537" y="3641833"/>
                </a:lnTo>
                <a:lnTo>
                  <a:pt x="5204537" y="3383287"/>
                </a:lnTo>
                <a:lnTo>
                  <a:pt x="5177790" y="3383287"/>
                </a:lnTo>
                <a:cubicBezTo>
                  <a:pt x="5177790" y="3416176"/>
                  <a:pt x="5171588" y="3442890"/>
                  <a:pt x="5159182" y="3463429"/>
                </a:cubicBezTo>
                <a:cubicBezTo>
                  <a:pt x="5146777" y="3483967"/>
                  <a:pt x="5128709" y="3495472"/>
                  <a:pt x="5104978" y="3497944"/>
                </a:cubicBezTo>
                <a:lnTo>
                  <a:pt x="5084521" y="3498501"/>
                </a:lnTo>
                <a:lnTo>
                  <a:pt x="5085850" y="3291406"/>
                </a:lnTo>
                <a:lnTo>
                  <a:pt x="5114697" y="3292049"/>
                </a:lnTo>
                <a:cubicBezTo>
                  <a:pt x="5129748" y="3292488"/>
                  <a:pt x="5147981" y="3293786"/>
                  <a:pt x="5169395" y="3295943"/>
                </a:cubicBezTo>
                <a:cubicBezTo>
                  <a:pt x="5190808" y="3298101"/>
                  <a:pt x="5217470" y="3315857"/>
                  <a:pt x="5249381" y="3349211"/>
                </a:cubicBezTo>
                <a:cubicBezTo>
                  <a:pt x="5281292" y="3382565"/>
                  <a:pt x="5309121" y="3425242"/>
                  <a:pt x="5332867" y="3477241"/>
                </a:cubicBezTo>
                <a:lnTo>
                  <a:pt x="5355005" y="3477241"/>
                </a:lnTo>
                <a:lnTo>
                  <a:pt x="5355005" y="3265329"/>
                </a:lnTo>
                <a:close/>
                <a:moveTo>
                  <a:pt x="3899992" y="3265329"/>
                </a:moveTo>
                <a:lnTo>
                  <a:pt x="4431081" y="3265329"/>
                </a:lnTo>
                <a:lnTo>
                  <a:pt x="4431081" y="3477241"/>
                </a:lnTo>
                <a:lnTo>
                  <a:pt x="4408942" y="3477241"/>
                </a:lnTo>
                <a:cubicBezTo>
                  <a:pt x="4385196" y="3425242"/>
                  <a:pt x="4357368" y="3382565"/>
                  <a:pt x="4325457" y="3349211"/>
                </a:cubicBezTo>
                <a:cubicBezTo>
                  <a:pt x="4293546" y="3315857"/>
                  <a:pt x="4266883" y="3298101"/>
                  <a:pt x="4245470" y="3295943"/>
                </a:cubicBezTo>
                <a:cubicBezTo>
                  <a:pt x="4224057" y="3293786"/>
                  <a:pt x="4205824" y="3292488"/>
                  <a:pt x="4190772" y="3292049"/>
                </a:cubicBezTo>
                <a:lnTo>
                  <a:pt x="4161926" y="3291406"/>
                </a:lnTo>
                <a:lnTo>
                  <a:pt x="4160597" y="3498501"/>
                </a:lnTo>
                <a:lnTo>
                  <a:pt x="4181053" y="3497944"/>
                </a:lnTo>
                <a:cubicBezTo>
                  <a:pt x="4204784" y="3495472"/>
                  <a:pt x="4222853" y="3483967"/>
                  <a:pt x="4235258" y="3463429"/>
                </a:cubicBezTo>
                <a:cubicBezTo>
                  <a:pt x="4247663" y="3442890"/>
                  <a:pt x="4253866" y="3416176"/>
                  <a:pt x="4253866" y="3383287"/>
                </a:cubicBezTo>
                <a:lnTo>
                  <a:pt x="4280612" y="3383287"/>
                </a:lnTo>
                <a:lnTo>
                  <a:pt x="4280612" y="3641833"/>
                </a:lnTo>
                <a:lnTo>
                  <a:pt x="4253866" y="3641833"/>
                </a:lnTo>
                <a:cubicBezTo>
                  <a:pt x="4253866" y="3608543"/>
                  <a:pt x="4247683" y="3581399"/>
                  <a:pt x="4235317" y="3560400"/>
                </a:cubicBezTo>
                <a:cubicBezTo>
                  <a:pt x="4222951" y="3539401"/>
                  <a:pt x="4204842" y="3527665"/>
                  <a:pt x="4180989" y="3525194"/>
                </a:cubicBezTo>
                <a:lnTo>
                  <a:pt x="4160597" y="3523876"/>
                </a:lnTo>
                <a:lnTo>
                  <a:pt x="4160597" y="3741960"/>
                </a:lnTo>
                <a:cubicBezTo>
                  <a:pt x="4174784" y="3742031"/>
                  <a:pt x="4191588" y="3741956"/>
                  <a:pt x="4211008" y="3741735"/>
                </a:cubicBezTo>
                <a:cubicBezTo>
                  <a:pt x="4230429" y="3741513"/>
                  <a:pt x="4250640" y="3740008"/>
                  <a:pt x="4271643" y="3737218"/>
                </a:cubicBezTo>
                <a:cubicBezTo>
                  <a:pt x="4292646" y="3734429"/>
                  <a:pt x="4318915" y="3712730"/>
                  <a:pt x="4350451" y="3672121"/>
                </a:cubicBezTo>
                <a:cubicBezTo>
                  <a:pt x="4381987" y="3631512"/>
                  <a:pt x="4405774" y="3588041"/>
                  <a:pt x="4421811" y="3541706"/>
                </a:cubicBezTo>
                <a:lnTo>
                  <a:pt x="4444496" y="3541706"/>
                </a:lnTo>
                <a:lnTo>
                  <a:pt x="4444496" y="3768706"/>
                </a:lnTo>
                <a:lnTo>
                  <a:pt x="3902050" y="3768706"/>
                </a:lnTo>
                <a:lnTo>
                  <a:pt x="3902050" y="3744703"/>
                </a:lnTo>
                <a:cubicBezTo>
                  <a:pt x="3912765" y="3744703"/>
                  <a:pt x="3921599" y="3744398"/>
                  <a:pt x="3928550" y="3743787"/>
                </a:cubicBezTo>
                <a:cubicBezTo>
                  <a:pt x="3935501" y="3743176"/>
                  <a:pt x="3943466" y="3742349"/>
                  <a:pt x="3952446" y="3741306"/>
                </a:cubicBezTo>
                <a:cubicBezTo>
                  <a:pt x="3961425" y="3740263"/>
                  <a:pt x="3967998" y="3737488"/>
                  <a:pt x="3972162" y="3732980"/>
                </a:cubicBezTo>
                <a:cubicBezTo>
                  <a:pt x="3976327" y="3728473"/>
                  <a:pt x="3979035" y="3719604"/>
                  <a:pt x="3980285" y="3706373"/>
                </a:cubicBezTo>
                <a:lnTo>
                  <a:pt x="3981603" y="3676037"/>
                </a:lnTo>
                <a:lnTo>
                  <a:pt x="3981603" y="3358062"/>
                </a:lnTo>
                <a:lnTo>
                  <a:pt x="3980274" y="3327683"/>
                </a:lnTo>
                <a:cubicBezTo>
                  <a:pt x="3979060" y="3314767"/>
                  <a:pt x="3976300" y="3305988"/>
                  <a:pt x="3971996" y="3301344"/>
                </a:cubicBezTo>
                <a:cubicBezTo>
                  <a:pt x="3967693" y="3296701"/>
                  <a:pt x="3961070" y="3293756"/>
                  <a:pt x="3952130" y="3292509"/>
                </a:cubicBezTo>
                <a:cubicBezTo>
                  <a:pt x="3943189" y="3291263"/>
                  <a:pt x="3934851" y="3290530"/>
                  <a:pt x="3927114" y="3290312"/>
                </a:cubicBezTo>
                <a:cubicBezTo>
                  <a:pt x="3919377" y="3290095"/>
                  <a:pt x="3910337" y="3289618"/>
                  <a:pt x="3899992" y="3288882"/>
                </a:cubicBezTo>
                <a:close/>
                <a:moveTo>
                  <a:pt x="3148813" y="3265329"/>
                </a:moveTo>
                <a:lnTo>
                  <a:pt x="3409535" y="3265329"/>
                </a:lnTo>
                <a:lnTo>
                  <a:pt x="3517430" y="3556601"/>
                </a:lnTo>
                <a:lnTo>
                  <a:pt x="3614407" y="3265329"/>
                </a:lnTo>
                <a:lnTo>
                  <a:pt x="3868646" y="3265329"/>
                </a:lnTo>
                <a:lnTo>
                  <a:pt x="3868646" y="3289332"/>
                </a:lnTo>
                <a:lnTo>
                  <a:pt x="3846314" y="3289332"/>
                </a:lnTo>
                <a:cubicBezTo>
                  <a:pt x="3842399" y="3289332"/>
                  <a:pt x="3833795" y="3290177"/>
                  <a:pt x="3820500" y="3291866"/>
                </a:cubicBezTo>
                <a:cubicBezTo>
                  <a:pt x="3807206" y="3293556"/>
                  <a:pt x="3798394" y="3296745"/>
                  <a:pt x="3794065" y="3301435"/>
                </a:cubicBezTo>
                <a:cubicBezTo>
                  <a:pt x="3789736" y="3306125"/>
                  <a:pt x="3786964" y="3314942"/>
                  <a:pt x="3785750" y="3327887"/>
                </a:cubicBezTo>
                <a:lnTo>
                  <a:pt x="3784549" y="3355683"/>
                </a:lnTo>
                <a:lnTo>
                  <a:pt x="3784549" y="3678598"/>
                </a:lnTo>
                <a:lnTo>
                  <a:pt x="3785739" y="3706213"/>
                </a:lnTo>
                <a:cubicBezTo>
                  <a:pt x="3787010" y="3719721"/>
                  <a:pt x="3789513" y="3728696"/>
                  <a:pt x="3793245" y="3733136"/>
                </a:cubicBezTo>
                <a:cubicBezTo>
                  <a:pt x="3796978" y="3737575"/>
                  <a:pt x="3805052" y="3740592"/>
                  <a:pt x="3817468" y="3742185"/>
                </a:cubicBezTo>
                <a:lnTo>
                  <a:pt x="3856537" y="3745303"/>
                </a:lnTo>
                <a:lnTo>
                  <a:pt x="3856537" y="3768706"/>
                </a:lnTo>
                <a:lnTo>
                  <a:pt x="3536268" y="3768706"/>
                </a:lnTo>
                <a:lnTo>
                  <a:pt x="3536268" y="3745207"/>
                </a:lnTo>
                <a:lnTo>
                  <a:pt x="3572862" y="3742828"/>
                </a:lnTo>
                <a:cubicBezTo>
                  <a:pt x="3585542" y="3741235"/>
                  <a:pt x="3593629" y="3738517"/>
                  <a:pt x="3597123" y="3734673"/>
                </a:cubicBezTo>
                <a:cubicBezTo>
                  <a:pt x="3600616" y="3730830"/>
                  <a:pt x="3602984" y="3721875"/>
                  <a:pt x="3604227" y="3707809"/>
                </a:cubicBezTo>
                <a:lnTo>
                  <a:pt x="3605555" y="3677291"/>
                </a:lnTo>
                <a:lnTo>
                  <a:pt x="3605555" y="3427928"/>
                </a:lnTo>
                <a:cubicBezTo>
                  <a:pt x="3605555" y="3413833"/>
                  <a:pt x="3606134" y="3397144"/>
                  <a:pt x="3607291" y="3377859"/>
                </a:cubicBezTo>
                <a:lnTo>
                  <a:pt x="3608185" y="3365006"/>
                </a:lnTo>
                <a:lnTo>
                  <a:pt x="3592150" y="3415498"/>
                </a:lnTo>
                <a:lnTo>
                  <a:pt x="3471996" y="3768706"/>
                </a:lnTo>
                <a:lnTo>
                  <a:pt x="3420722" y="3768706"/>
                </a:lnTo>
                <a:lnTo>
                  <a:pt x="3264027" y="3380479"/>
                </a:lnTo>
                <a:lnTo>
                  <a:pt x="3264027" y="3671280"/>
                </a:lnTo>
                <a:lnTo>
                  <a:pt x="3265249" y="3700469"/>
                </a:lnTo>
                <a:cubicBezTo>
                  <a:pt x="3266492" y="3713778"/>
                  <a:pt x="3269667" y="3723549"/>
                  <a:pt x="3274775" y="3729782"/>
                </a:cubicBezTo>
                <a:cubicBezTo>
                  <a:pt x="3279883" y="3736015"/>
                  <a:pt x="3288605" y="3739924"/>
                  <a:pt x="3300942" y="3741510"/>
                </a:cubicBezTo>
                <a:lnTo>
                  <a:pt x="3353567" y="3745260"/>
                </a:lnTo>
                <a:lnTo>
                  <a:pt x="3353567" y="3768706"/>
                </a:lnTo>
                <a:lnTo>
                  <a:pt x="3145748" y="3768706"/>
                </a:lnTo>
                <a:lnTo>
                  <a:pt x="3145748" y="3745218"/>
                </a:lnTo>
                <a:cubicBezTo>
                  <a:pt x="3156535" y="3744496"/>
                  <a:pt x="3165790" y="3744028"/>
                  <a:pt x="3173512" y="3743814"/>
                </a:cubicBezTo>
                <a:cubicBezTo>
                  <a:pt x="3181235" y="3743599"/>
                  <a:pt x="3190266" y="3742769"/>
                  <a:pt x="3200607" y="3741322"/>
                </a:cubicBezTo>
                <a:cubicBezTo>
                  <a:pt x="3210947" y="3739876"/>
                  <a:pt x="3218883" y="3735913"/>
                  <a:pt x="3224412" y="3729433"/>
                </a:cubicBezTo>
                <a:cubicBezTo>
                  <a:pt x="3229941" y="3722954"/>
                  <a:pt x="3233331" y="3713263"/>
                  <a:pt x="3234581" y="3700362"/>
                </a:cubicBezTo>
                <a:lnTo>
                  <a:pt x="3235910" y="3668633"/>
                </a:lnTo>
                <a:lnTo>
                  <a:pt x="3235910" y="3357387"/>
                </a:lnTo>
                <a:lnTo>
                  <a:pt x="3234613" y="3327522"/>
                </a:lnTo>
                <a:cubicBezTo>
                  <a:pt x="3231898" y="3318257"/>
                  <a:pt x="3227717" y="3310524"/>
                  <a:pt x="3222070" y="3304323"/>
                </a:cubicBezTo>
                <a:cubicBezTo>
                  <a:pt x="3216423" y="3298123"/>
                  <a:pt x="3209331" y="3294400"/>
                  <a:pt x="3200794" y="3293158"/>
                </a:cubicBezTo>
                <a:cubicBezTo>
                  <a:pt x="3192257" y="3291914"/>
                  <a:pt x="3183567" y="3291075"/>
                  <a:pt x="3174723" y="3290639"/>
                </a:cubicBezTo>
                <a:cubicBezTo>
                  <a:pt x="3165879" y="3290203"/>
                  <a:pt x="3157242" y="3289564"/>
                  <a:pt x="3148813" y="3288721"/>
                </a:cubicBezTo>
                <a:close/>
                <a:moveTo>
                  <a:pt x="1447343" y="3265329"/>
                </a:moveTo>
                <a:lnTo>
                  <a:pt x="1786814" y="3265329"/>
                </a:lnTo>
                <a:lnTo>
                  <a:pt x="1786814" y="3289032"/>
                </a:lnTo>
                <a:lnTo>
                  <a:pt x="1736472" y="3291304"/>
                </a:lnTo>
                <a:cubicBezTo>
                  <a:pt x="1724492" y="3292497"/>
                  <a:pt x="1716564" y="3295199"/>
                  <a:pt x="1712689" y="3299410"/>
                </a:cubicBezTo>
                <a:cubicBezTo>
                  <a:pt x="1708814" y="3303621"/>
                  <a:pt x="1706265" y="3312421"/>
                  <a:pt x="1705043" y="3325808"/>
                </a:cubicBezTo>
                <a:lnTo>
                  <a:pt x="1703832" y="3353508"/>
                </a:lnTo>
                <a:lnTo>
                  <a:pt x="1703832" y="3741274"/>
                </a:lnTo>
                <a:lnTo>
                  <a:pt x="1757292" y="3739945"/>
                </a:lnTo>
                <a:cubicBezTo>
                  <a:pt x="1780603" y="3739945"/>
                  <a:pt x="1805149" y="3728044"/>
                  <a:pt x="1830930" y="3704241"/>
                </a:cubicBezTo>
                <a:cubicBezTo>
                  <a:pt x="1856712" y="3680438"/>
                  <a:pt x="1879724" y="3652540"/>
                  <a:pt x="1899966" y="3620547"/>
                </a:cubicBezTo>
                <a:cubicBezTo>
                  <a:pt x="1920208" y="3588553"/>
                  <a:pt x="1939133" y="3553544"/>
                  <a:pt x="1956743" y="3515517"/>
                </a:cubicBezTo>
                <a:lnTo>
                  <a:pt x="1978988" y="3515517"/>
                </a:lnTo>
                <a:lnTo>
                  <a:pt x="1978988" y="3768706"/>
                </a:lnTo>
                <a:lnTo>
                  <a:pt x="1439114" y="3768706"/>
                </a:lnTo>
                <a:lnTo>
                  <a:pt x="1439114" y="3744703"/>
                </a:lnTo>
                <a:cubicBezTo>
                  <a:pt x="1448936" y="3744703"/>
                  <a:pt x="1456512" y="3744612"/>
                  <a:pt x="1461841" y="3744430"/>
                </a:cubicBezTo>
                <a:cubicBezTo>
                  <a:pt x="1467171" y="3744248"/>
                  <a:pt x="1476074" y="3743419"/>
                  <a:pt x="1488550" y="3741944"/>
                </a:cubicBezTo>
                <a:cubicBezTo>
                  <a:pt x="1501027" y="3740469"/>
                  <a:pt x="1509665" y="3737345"/>
                  <a:pt x="1514466" y="3732573"/>
                </a:cubicBezTo>
                <a:cubicBezTo>
                  <a:pt x="1519267" y="3727801"/>
                  <a:pt x="1522281" y="3719079"/>
                  <a:pt x="1523510" y="3706405"/>
                </a:cubicBezTo>
                <a:lnTo>
                  <a:pt x="1524839" y="3676037"/>
                </a:lnTo>
                <a:lnTo>
                  <a:pt x="1524839" y="3357387"/>
                </a:lnTo>
                <a:lnTo>
                  <a:pt x="1523510" y="3327008"/>
                </a:lnTo>
                <a:cubicBezTo>
                  <a:pt x="1522288" y="3314000"/>
                  <a:pt x="1519833" y="3305306"/>
                  <a:pt x="1516143" y="3300926"/>
                </a:cubicBezTo>
                <a:cubicBezTo>
                  <a:pt x="1512453" y="3296547"/>
                  <a:pt x="1506056" y="3293738"/>
                  <a:pt x="1496951" y="3292498"/>
                </a:cubicBezTo>
                <a:cubicBezTo>
                  <a:pt x="1487846" y="3291259"/>
                  <a:pt x="1479778" y="3290530"/>
                  <a:pt x="1472745" y="3290312"/>
                </a:cubicBezTo>
                <a:cubicBezTo>
                  <a:pt x="1465712" y="3290095"/>
                  <a:pt x="1457245" y="3289607"/>
                  <a:pt x="1447343" y="3288850"/>
                </a:cubicBezTo>
                <a:close/>
                <a:moveTo>
                  <a:pt x="0" y="3265329"/>
                </a:moveTo>
                <a:lnTo>
                  <a:pt x="304678" y="3265329"/>
                </a:lnTo>
                <a:lnTo>
                  <a:pt x="304678" y="3288743"/>
                </a:lnTo>
                <a:lnTo>
                  <a:pt x="277824" y="3291229"/>
                </a:lnTo>
                <a:cubicBezTo>
                  <a:pt x="267780" y="3292529"/>
                  <a:pt x="261371" y="3294119"/>
                  <a:pt x="258595" y="3295997"/>
                </a:cubicBezTo>
                <a:cubicBezTo>
                  <a:pt x="255820" y="3297876"/>
                  <a:pt x="254432" y="3301662"/>
                  <a:pt x="254432" y="3307356"/>
                </a:cubicBezTo>
                <a:cubicBezTo>
                  <a:pt x="254432" y="3316764"/>
                  <a:pt x="257986" y="3331873"/>
                  <a:pt x="265094" y="3352683"/>
                </a:cubicBezTo>
                <a:cubicBezTo>
                  <a:pt x="272202" y="3373493"/>
                  <a:pt x="281541" y="3400419"/>
                  <a:pt x="293110" y="3433462"/>
                </a:cubicBezTo>
                <a:cubicBezTo>
                  <a:pt x="304680" y="3466506"/>
                  <a:pt x="314876" y="3494075"/>
                  <a:pt x="323698" y="3516171"/>
                </a:cubicBezTo>
                <a:cubicBezTo>
                  <a:pt x="332521" y="3538267"/>
                  <a:pt x="337757" y="3555579"/>
                  <a:pt x="339407" y="3568110"/>
                </a:cubicBezTo>
                <a:lnTo>
                  <a:pt x="400036" y="3398374"/>
                </a:lnTo>
                <a:lnTo>
                  <a:pt x="372851" y="3329291"/>
                </a:lnTo>
                <a:cubicBezTo>
                  <a:pt x="366843" y="3316839"/>
                  <a:pt x="362067" y="3308001"/>
                  <a:pt x="358524" y="3302775"/>
                </a:cubicBezTo>
                <a:cubicBezTo>
                  <a:pt x="354980" y="3297549"/>
                  <a:pt x="346922" y="3293922"/>
                  <a:pt x="334349" y="3291893"/>
                </a:cubicBezTo>
                <a:lnTo>
                  <a:pt x="308610" y="3288571"/>
                </a:lnTo>
                <a:lnTo>
                  <a:pt x="308610" y="3265329"/>
                </a:lnTo>
                <a:lnTo>
                  <a:pt x="617981" y="3265329"/>
                </a:lnTo>
                <a:lnTo>
                  <a:pt x="617981" y="3289332"/>
                </a:lnTo>
                <a:lnTo>
                  <a:pt x="601736" y="3289332"/>
                </a:lnTo>
                <a:cubicBezTo>
                  <a:pt x="599008" y="3289332"/>
                  <a:pt x="593635" y="3290072"/>
                  <a:pt x="585620" y="3291550"/>
                </a:cubicBezTo>
                <a:cubicBezTo>
                  <a:pt x="577605" y="3293029"/>
                  <a:pt x="571495" y="3294581"/>
                  <a:pt x="567291" y="3296206"/>
                </a:cubicBezTo>
                <a:cubicBezTo>
                  <a:pt x="563087" y="3297831"/>
                  <a:pt x="560985" y="3302666"/>
                  <a:pt x="560985" y="3310710"/>
                </a:cubicBezTo>
                <a:cubicBezTo>
                  <a:pt x="560985" y="3320675"/>
                  <a:pt x="563789" y="3334202"/>
                  <a:pt x="569397" y="3351290"/>
                </a:cubicBezTo>
                <a:cubicBezTo>
                  <a:pt x="575004" y="3368378"/>
                  <a:pt x="581973" y="3388635"/>
                  <a:pt x="590303" y="3412064"/>
                </a:cubicBezTo>
                <a:cubicBezTo>
                  <a:pt x="598633" y="3435491"/>
                  <a:pt x="609278" y="3465136"/>
                  <a:pt x="622240" y="3500998"/>
                </a:cubicBezTo>
                <a:cubicBezTo>
                  <a:pt x="635203" y="3536859"/>
                  <a:pt x="642502" y="3561248"/>
                  <a:pt x="644138" y="3574164"/>
                </a:cubicBezTo>
                <a:cubicBezTo>
                  <a:pt x="645553" y="3562077"/>
                  <a:pt x="650323" y="3546564"/>
                  <a:pt x="658449" y="3527626"/>
                </a:cubicBezTo>
                <a:cubicBezTo>
                  <a:pt x="666575" y="3508688"/>
                  <a:pt x="677964" y="3478298"/>
                  <a:pt x="692615" y="3436457"/>
                </a:cubicBezTo>
                <a:cubicBezTo>
                  <a:pt x="707267" y="3394617"/>
                  <a:pt x="716767" y="3366609"/>
                  <a:pt x="721114" y="3352436"/>
                </a:cubicBezTo>
                <a:cubicBezTo>
                  <a:pt x="725461" y="3338263"/>
                  <a:pt x="727634" y="3326147"/>
                  <a:pt x="727634" y="3316089"/>
                </a:cubicBezTo>
                <a:cubicBezTo>
                  <a:pt x="727634" y="3308038"/>
                  <a:pt x="725586" y="3302301"/>
                  <a:pt x="721489" y="3298880"/>
                </a:cubicBezTo>
                <a:cubicBezTo>
                  <a:pt x="717391" y="3295458"/>
                  <a:pt x="711845" y="3293229"/>
                  <a:pt x="704848" y="3292193"/>
                </a:cubicBezTo>
                <a:cubicBezTo>
                  <a:pt x="697850" y="3291157"/>
                  <a:pt x="691076" y="3290530"/>
                  <a:pt x="684525" y="3290312"/>
                </a:cubicBezTo>
                <a:cubicBezTo>
                  <a:pt x="677975" y="3290095"/>
                  <a:pt x="669770" y="3289603"/>
                  <a:pt x="659911" y="3288839"/>
                </a:cubicBezTo>
                <a:lnTo>
                  <a:pt x="659911" y="3265329"/>
                </a:lnTo>
                <a:lnTo>
                  <a:pt x="832943" y="3265329"/>
                </a:lnTo>
                <a:lnTo>
                  <a:pt x="846964" y="3265329"/>
                </a:lnTo>
                <a:lnTo>
                  <a:pt x="1364031" y="3265329"/>
                </a:lnTo>
                <a:lnTo>
                  <a:pt x="1364031" y="3477241"/>
                </a:lnTo>
                <a:lnTo>
                  <a:pt x="1341892" y="3477241"/>
                </a:lnTo>
                <a:cubicBezTo>
                  <a:pt x="1318146" y="3425242"/>
                  <a:pt x="1290318" y="3382565"/>
                  <a:pt x="1258407" y="3349211"/>
                </a:cubicBezTo>
                <a:cubicBezTo>
                  <a:pt x="1226495" y="3315857"/>
                  <a:pt x="1199833" y="3298101"/>
                  <a:pt x="1178419" y="3295943"/>
                </a:cubicBezTo>
                <a:cubicBezTo>
                  <a:pt x="1157006" y="3293786"/>
                  <a:pt x="1138773" y="3292488"/>
                  <a:pt x="1123722" y="3292049"/>
                </a:cubicBezTo>
                <a:lnTo>
                  <a:pt x="1094875" y="3291406"/>
                </a:lnTo>
                <a:lnTo>
                  <a:pt x="1093547" y="3498501"/>
                </a:lnTo>
                <a:lnTo>
                  <a:pt x="1114003" y="3497944"/>
                </a:lnTo>
                <a:cubicBezTo>
                  <a:pt x="1137734" y="3495472"/>
                  <a:pt x="1155802" y="3483967"/>
                  <a:pt x="1168207" y="3463429"/>
                </a:cubicBezTo>
                <a:cubicBezTo>
                  <a:pt x="1180613" y="3442890"/>
                  <a:pt x="1186815" y="3416176"/>
                  <a:pt x="1186815" y="3383287"/>
                </a:cubicBezTo>
                <a:lnTo>
                  <a:pt x="1213562" y="3383287"/>
                </a:lnTo>
                <a:lnTo>
                  <a:pt x="1213562" y="3641833"/>
                </a:lnTo>
                <a:lnTo>
                  <a:pt x="1186815" y="3641833"/>
                </a:lnTo>
                <a:cubicBezTo>
                  <a:pt x="1186815" y="3608543"/>
                  <a:pt x="1180632" y="3581399"/>
                  <a:pt x="1168267" y="3560400"/>
                </a:cubicBezTo>
                <a:cubicBezTo>
                  <a:pt x="1155901" y="3539401"/>
                  <a:pt x="1137791" y="3527665"/>
                  <a:pt x="1113939" y="3525194"/>
                </a:cubicBezTo>
                <a:lnTo>
                  <a:pt x="1093547" y="3523876"/>
                </a:lnTo>
                <a:lnTo>
                  <a:pt x="1093547" y="3741960"/>
                </a:lnTo>
                <a:cubicBezTo>
                  <a:pt x="1107734" y="3742031"/>
                  <a:pt x="1124538" y="3741956"/>
                  <a:pt x="1143958" y="3741735"/>
                </a:cubicBezTo>
                <a:cubicBezTo>
                  <a:pt x="1163379" y="3741513"/>
                  <a:pt x="1183590" y="3740008"/>
                  <a:pt x="1204593" y="3737218"/>
                </a:cubicBezTo>
                <a:cubicBezTo>
                  <a:pt x="1225595" y="3734429"/>
                  <a:pt x="1251865" y="3712730"/>
                  <a:pt x="1283401" y="3672121"/>
                </a:cubicBezTo>
                <a:cubicBezTo>
                  <a:pt x="1314937" y="3631512"/>
                  <a:pt x="1338724" y="3588041"/>
                  <a:pt x="1354761" y="3541706"/>
                </a:cubicBezTo>
                <a:lnTo>
                  <a:pt x="1377447" y="3541706"/>
                </a:lnTo>
                <a:lnTo>
                  <a:pt x="1377447" y="3768706"/>
                </a:lnTo>
                <a:lnTo>
                  <a:pt x="835000" y="3768706"/>
                </a:lnTo>
                <a:lnTo>
                  <a:pt x="835000" y="3744703"/>
                </a:lnTo>
                <a:cubicBezTo>
                  <a:pt x="845715" y="3744703"/>
                  <a:pt x="854549" y="3744398"/>
                  <a:pt x="861500" y="3743787"/>
                </a:cubicBezTo>
                <a:cubicBezTo>
                  <a:pt x="868450" y="3743176"/>
                  <a:pt x="876416" y="3742349"/>
                  <a:pt x="885395" y="3741306"/>
                </a:cubicBezTo>
                <a:cubicBezTo>
                  <a:pt x="894375" y="3740263"/>
                  <a:pt x="900948" y="3737488"/>
                  <a:pt x="905112" y="3732980"/>
                </a:cubicBezTo>
                <a:cubicBezTo>
                  <a:pt x="909277" y="3728473"/>
                  <a:pt x="911985" y="3719604"/>
                  <a:pt x="913235" y="3706373"/>
                </a:cubicBezTo>
                <a:lnTo>
                  <a:pt x="914553" y="3676037"/>
                </a:lnTo>
                <a:lnTo>
                  <a:pt x="914553" y="3358062"/>
                </a:lnTo>
                <a:lnTo>
                  <a:pt x="913224" y="3327683"/>
                </a:lnTo>
                <a:cubicBezTo>
                  <a:pt x="912010" y="3314767"/>
                  <a:pt x="909250" y="3305988"/>
                  <a:pt x="904946" y="3301344"/>
                </a:cubicBezTo>
                <a:cubicBezTo>
                  <a:pt x="900642" y="3296701"/>
                  <a:pt x="894020" y="3293756"/>
                  <a:pt x="885080" y="3292509"/>
                </a:cubicBezTo>
                <a:cubicBezTo>
                  <a:pt x="876139" y="3291263"/>
                  <a:pt x="867801" y="3290530"/>
                  <a:pt x="860064" y="3290312"/>
                </a:cubicBezTo>
                <a:lnTo>
                  <a:pt x="841046" y="3289309"/>
                </a:lnTo>
                <a:lnTo>
                  <a:pt x="811956" y="3292622"/>
                </a:lnTo>
                <a:cubicBezTo>
                  <a:pt x="798304" y="3294750"/>
                  <a:pt x="787934" y="3298371"/>
                  <a:pt x="780848" y="3303482"/>
                </a:cubicBezTo>
                <a:cubicBezTo>
                  <a:pt x="773761" y="3308593"/>
                  <a:pt x="767436" y="3317707"/>
                  <a:pt x="761871" y="3330823"/>
                </a:cubicBezTo>
                <a:lnTo>
                  <a:pt x="740354" y="3385976"/>
                </a:lnTo>
                <a:lnTo>
                  <a:pt x="595746" y="3771449"/>
                </a:lnTo>
                <a:lnTo>
                  <a:pt x="532278" y="3771449"/>
                </a:lnTo>
                <a:lnTo>
                  <a:pt x="414534" y="3424488"/>
                </a:lnTo>
                <a:lnTo>
                  <a:pt x="290983" y="3771449"/>
                </a:lnTo>
                <a:lnTo>
                  <a:pt x="227407" y="3771449"/>
                </a:lnTo>
                <a:lnTo>
                  <a:pt x="88287" y="3381101"/>
                </a:lnTo>
                <a:lnTo>
                  <a:pt x="67670" y="3329258"/>
                </a:lnTo>
                <a:cubicBezTo>
                  <a:pt x="61404" y="3315907"/>
                  <a:pt x="55879" y="3306649"/>
                  <a:pt x="51093" y="3301484"/>
                </a:cubicBezTo>
                <a:cubicBezTo>
                  <a:pt x="46306" y="3296319"/>
                  <a:pt x="39127" y="3293165"/>
                  <a:pt x="29554" y="3292022"/>
                </a:cubicBezTo>
                <a:lnTo>
                  <a:pt x="0" y="3288646"/>
                </a:lnTo>
                <a:close/>
                <a:moveTo>
                  <a:pt x="6847638" y="3264665"/>
                </a:moveTo>
                <a:lnTo>
                  <a:pt x="6539960" y="3265340"/>
                </a:lnTo>
                <a:lnTo>
                  <a:pt x="6539960" y="3288882"/>
                </a:lnTo>
                <a:cubicBezTo>
                  <a:pt x="6550283" y="3289618"/>
                  <a:pt x="6558959" y="3290095"/>
                  <a:pt x="6565988" y="3290312"/>
                </a:cubicBezTo>
                <a:cubicBezTo>
                  <a:pt x="6573018" y="3290530"/>
                  <a:pt x="6581114" y="3291265"/>
                  <a:pt x="6590276" y="3292515"/>
                </a:cubicBezTo>
                <a:cubicBezTo>
                  <a:pt x="6599438" y="3293765"/>
                  <a:pt x="6606163" y="3296710"/>
                  <a:pt x="6610453" y="3301350"/>
                </a:cubicBezTo>
                <a:cubicBezTo>
                  <a:pt x="6614743" y="3305989"/>
                  <a:pt x="6617491" y="3314767"/>
                  <a:pt x="6618699" y="3327683"/>
                </a:cubicBezTo>
                <a:lnTo>
                  <a:pt x="6620028" y="3358062"/>
                </a:lnTo>
                <a:lnTo>
                  <a:pt x="6620028" y="3676037"/>
                </a:lnTo>
                <a:lnTo>
                  <a:pt x="6618710" y="3706363"/>
                </a:lnTo>
                <a:cubicBezTo>
                  <a:pt x="6617474" y="3719593"/>
                  <a:pt x="6614772" y="3728469"/>
                  <a:pt x="6610603" y="3732991"/>
                </a:cubicBezTo>
                <a:cubicBezTo>
                  <a:pt x="6606435" y="3737513"/>
                  <a:pt x="6600177" y="3740295"/>
                  <a:pt x="6591829" y="3741338"/>
                </a:cubicBezTo>
                <a:cubicBezTo>
                  <a:pt x="6583482" y="3742381"/>
                  <a:pt x="6574897" y="3743503"/>
                  <a:pt x="6566075" y="3744703"/>
                </a:cubicBezTo>
                <a:lnTo>
                  <a:pt x="6538621" y="3744703"/>
                </a:lnTo>
                <a:lnTo>
                  <a:pt x="6538621" y="3768706"/>
                </a:lnTo>
                <a:lnTo>
                  <a:pt x="6875541" y="3768706"/>
                </a:lnTo>
                <a:lnTo>
                  <a:pt x="6875541" y="3745303"/>
                </a:lnTo>
                <a:lnTo>
                  <a:pt x="6835637" y="3742196"/>
                </a:lnTo>
                <a:cubicBezTo>
                  <a:pt x="6822942" y="3740567"/>
                  <a:pt x="6814184" y="3737175"/>
                  <a:pt x="6809362" y="3732021"/>
                </a:cubicBezTo>
                <a:cubicBezTo>
                  <a:pt x="6804540" y="3726867"/>
                  <a:pt x="6801493" y="3717589"/>
                  <a:pt x="6800222" y="3704187"/>
                </a:cubicBezTo>
                <a:lnTo>
                  <a:pt x="6799021" y="3676530"/>
                </a:lnTo>
                <a:lnTo>
                  <a:pt x="6799021" y="3523876"/>
                </a:lnTo>
                <a:cubicBezTo>
                  <a:pt x="6803629" y="3523876"/>
                  <a:pt x="6810432" y="3524088"/>
                  <a:pt x="6819429" y="3524513"/>
                </a:cubicBezTo>
                <a:cubicBezTo>
                  <a:pt x="6828427" y="3524938"/>
                  <a:pt x="6836287" y="3526915"/>
                  <a:pt x="6843009" y="3530444"/>
                </a:cubicBezTo>
                <a:cubicBezTo>
                  <a:pt x="6849731" y="3533973"/>
                  <a:pt x="6855329" y="3547268"/>
                  <a:pt x="6859800" y="3570328"/>
                </a:cubicBezTo>
                <a:cubicBezTo>
                  <a:pt x="6863051" y="3595024"/>
                  <a:pt x="6867289" y="3624515"/>
                  <a:pt x="6872515" y="3658801"/>
                </a:cubicBezTo>
                <a:cubicBezTo>
                  <a:pt x="6877740" y="3693088"/>
                  <a:pt x="6891827" y="3721234"/>
                  <a:pt x="6914777" y="3743240"/>
                </a:cubicBezTo>
                <a:cubicBezTo>
                  <a:pt x="6937726" y="3765247"/>
                  <a:pt x="6968349" y="3776250"/>
                  <a:pt x="7006647" y="3776250"/>
                </a:cubicBezTo>
                <a:cubicBezTo>
                  <a:pt x="7030943" y="3776250"/>
                  <a:pt x="7053542" y="3771674"/>
                  <a:pt x="7074445" y="3762523"/>
                </a:cubicBezTo>
                <a:cubicBezTo>
                  <a:pt x="7095348" y="3753372"/>
                  <a:pt x="7111528" y="3741278"/>
                  <a:pt x="7122987" y="3726240"/>
                </a:cubicBezTo>
                <a:cubicBezTo>
                  <a:pt x="7134445" y="3711203"/>
                  <a:pt x="7141609" y="3696756"/>
                  <a:pt x="7144477" y="3682901"/>
                </a:cubicBezTo>
                <a:cubicBezTo>
                  <a:pt x="7147345" y="3669045"/>
                  <a:pt x="7148779" y="3648955"/>
                  <a:pt x="7148779" y="3622631"/>
                </a:cubicBezTo>
                <a:lnTo>
                  <a:pt x="7124090" y="3622631"/>
                </a:lnTo>
                <a:cubicBezTo>
                  <a:pt x="7124090" y="3645369"/>
                  <a:pt x="7122405" y="3663398"/>
                  <a:pt x="7119033" y="3676718"/>
                </a:cubicBezTo>
                <a:cubicBezTo>
                  <a:pt x="7115661" y="3690037"/>
                  <a:pt x="7110003" y="3696697"/>
                  <a:pt x="7102059" y="3696697"/>
                </a:cubicBezTo>
                <a:cubicBezTo>
                  <a:pt x="7095808" y="3696697"/>
                  <a:pt x="7090611" y="3693206"/>
                  <a:pt x="7086468" y="3686223"/>
                </a:cubicBezTo>
                <a:cubicBezTo>
                  <a:pt x="7082324" y="3679240"/>
                  <a:pt x="7077137" y="3665822"/>
                  <a:pt x="7070903" y="3645969"/>
                </a:cubicBezTo>
                <a:cubicBezTo>
                  <a:pt x="7064670" y="3626117"/>
                  <a:pt x="7056300" y="3607409"/>
                  <a:pt x="7045791" y="3589846"/>
                </a:cubicBezTo>
                <a:cubicBezTo>
                  <a:pt x="7035283" y="3572283"/>
                  <a:pt x="7023376" y="3558978"/>
                  <a:pt x="7010071" y="3549931"/>
                </a:cubicBezTo>
                <a:cubicBezTo>
                  <a:pt x="6996765" y="3540883"/>
                  <a:pt x="6982197" y="3534061"/>
                  <a:pt x="6966367" y="3529464"/>
                </a:cubicBezTo>
                <a:lnTo>
                  <a:pt x="6936215" y="3521941"/>
                </a:lnTo>
                <a:lnTo>
                  <a:pt x="6958359" y="3520729"/>
                </a:lnTo>
                <a:cubicBezTo>
                  <a:pt x="6971357" y="3519089"/>
                  <a:pt x="6982365" y="3516628"/>
                  <a:pt x="6991383" y="3513347"/>
                </a:cubicBezTo>
                <a:cubicBezTo>
                  <a:pt x="7009417" y="3506786"/>
                  <a:pt x="7024621" y="3497553"/>
                  <a:pt x="7036994" y="3485648"/>
                </a:cubicBezTo>
                <a:cubicBezTo>
                  <a:pt x="7049367" y="3473742"/>
                  <a:pt x="7058518" y="3459482"/>
                  <a:pt x="7064447" y="3442865"/>
                </a:cubicBezTo>
                <a:cubicBezTo>
                  <a:pt x="7070376" y="3426249"/>
                  <a:pt x="7073341" y="3409708"/>
                  <a:pt x="7073341" y="3393241"/>
                </a:cubicBezTo>
                <a:cubicBezTo>
                  <a:pt x="7073341" y="3371224"/>
                  <a:pt x="7068241" y="3351799"/>
                  <a:pt x="7058039" y="3334964"/>
                </a:cubicBezTo>
                <a:cubicBezTo>
                  <a:pt x="7047838" y="3318130"/>
                  <a:pt x="7034122" y="3304055"/>
                  <a:pt x="7016891" y="3292740"/>
                </a:cubicBezTo>
                <a:cubicBezTo>
                  <a:pt x="6999661" y="3281424"/>
                  <a:pt x="6977615" y="3273916"/>
                  <a:pt x="6950755" y="3270215"/>
                </a:cubicBezTo>
                <a:cubicBezTo>
                  <a:pt x="6923893" y="3266515"/>
                  <a:pt x="6889522" y="3264665"/>
                  <a:pt x="6847638" y="3264665"/>
                </a:cubicBezTo>
                <a:close/>
                <a:moveTo>
                  <a:pt x="7966475" y="3257785"/>
                </a:moveTo>
                <a:cubicBezTo>
                  <a:pt x="7889887" y="3257785"/>
                  <a:pt x="7824501" y="3281722"/>
                  <a:pt x="7770315" y="3329596"/>
                </a:cubicBezTo>
                <a:cubicBezTo>
                  <a:pt x="7716130" y="3377470"/>
                  <a:pt x="7689037" y="3439944"/>
                  <a:pt x="7689037" y="3517018"/>
                </a:cubicBezTo>
                <a:cubicBezTo>
                  <a:pt x="7689037" y="3592191"/>
                  <a:pt x="7715573" y="3654304"/>
                  <a:pt x="7768643" y="3703357"/>
                </a:cubicBezTo>
                <a:cubicBezTo>
                  <a:pt x="7821715" y="3752410"/>
                  <a:pt x="7887658" y="3776936"/>
                  <a:pt x="7966475" y="3776936"/>
                </a:cubicBezTo>
                <a:cubicBezTo>
                  <a:pt x="8042049" y="3776936"/>
                  <a:pt x="8107629" y="3752068"/>
                  <a:pt x="8163214" y="3702334"/>
                </a:cubicBezTo>
                <a:cubicBezTo>
                  <a:pt x="8218800" y="3652599"/>
                  <a:pt x="8246592" y="3590827"/>
                  <a:pt x="8246592" y="3517018"/>
                </a:cubicBezTo>
                <a:cubicBezTo>
                  <a:pt x="8246592" y="3441287"/>
                  <a:pt x="8219052" y="3379149"/>
                  <a:pt x="8163969" y="3330603"/>
                </a:cubicBezTo>
                <a:cubicBezTo>
                  <a:pt x="8108887" y="3282058"/>
                  <a:pt x="8043056" y="3257785"/>
                  <a:pt x="7966475" y="3257785"/>
                </a:cubicBezTo>
                <a:close/>
                <a:moveTo>
                  <a:pt x="2832501" y="3257785"/>
                </a:moveTo>
                <a:cubicBezTo>
                  <a:pt x="2909082" y="3257785"/>
                  <a:pt x="2974913" y="3282058"/>
                  <a:pt x="3029995" y="3330603"/>
                </a:cubicBezTo>
                <a:cubicBezTo>
                  <a:pt x="3085077" y="3379149"/>
                  <a:pt x="3112618" y="3441287"/>
                  <a:pt x="3112618" y="3517018"/>
                </a:cubicBezTo>
                <a:cubicBezTo>
                  <a:pt x="3112618" y="3590827"/>
                  <a:pt x="3084825" y="3652599"/>
                  <a:pt x="3029239" y="3702334"/>
                </a:cubicBezTo>
                <a:cubicBezTo>
                  <a:pt x="2973654" y="3752068"/>
                  <a:pt x="2908075" y="3776936"/>
                  <a:pt x="2832501" y="3776936"/>
                </a:cubicBezTo>
                <a:cubicBezTo>
                  <a:pt x="2753684" y="3776936"/>
                  <a:pt x="2687740" y="3752410"/>
                  <a:pt x="2634669" y="3703357"/>
                </a:cubicBezTo>
                <a:cubicBezTo>
                  <a:pt x="2581598" y="3654304"/>
                  <a:pt x="2555063" y="3592191"/>
                  <a:pt x="2555063" y="3517018"/>
                </a:cubicBezTo>
                <a:cubicBezTo>
                  <a:pt x="2555063" y="3439944"/>
                  <a:pt x="2582155" y="3377470"/>
                  <a:pt x="2636341" y="3329596"/>
                </a:cubicBezTo>
                <a:cubicBezTo>
                  <a:pt x="2690526" y="3281722"/>
                  <a:pt x="2755913" y="3257785"/>
                  <a:pt x="2832501" y="3257785"/>
                </a:cubicBezTo>
                <a:close/>
                <a:moveTo>
                  <a:pt x="2283371" y="3257785"/>
                </a:moveTo>
                <a:cubicBezTo>
                  <a:pt x="2317583" y="3257785"/>
                  <a:pt x="2347254" y="3263575"/>
                  <a:pt x="2372386" y="3275155"/>
                </a:cubicBezTo>
                <a:lnTo>
                  <a:pt x="2442573" y="3314707"/>
                </a:lnTo>
                <a:cubicBezTo>
                  <a:pt x="2451824" y="3314707"/>
                  <a:pt x="2458320" y="3310899"/>
                  <a:pt x="2462060" y="3303284"/>
                </a:cubicBezTo>
                <a:cubicBezTo>
                  <a:pt x="2465800" y="3295668"/>
                  <a:pt x="2468727" y="3281874"/>
                  <a:pt x="2470841" y="3261900"/>
                </a:cubicBezTo>
                <a:lnTo>
                  <a:pt x="2497684" y="3261900"/>
                </a:lnTo>
                <a:lnTo>
                  <a:pt x="2497684" y="3487528"/>
                </a:lnTo>
                <a:lnTo>
                  <a:pt x="2474249" y="3487528"/>
                </a:lnTo>
                <a:cubicBezTo>
                  <a:pt x="2453282" y="3429392"/>
                  <a:pt x="2438798" y="3391027"/>
                  <a:pt x="2430797" y="3372432"/>
                </a:cubicBezTo>
                <a:cubicBezTo>
                  <a:pt x="2422796" y="3353836"/>
                  <a:pt x="2409641" y="3336023"/>
                  <a:pt x="2391332" y="3318993"/>
                </a:cubicBezTo>
                <a:cubicBezTo>
                  <a:pt x="2373022" y="3301962"/>
                  <a:pt x="2349733" y="3293447"/>
                  <a:pt x="2321466" y="3293447"/>
                </a:cubicBezTo>
                <a:cubicBezTo>
                  <a:pt x="2285354" y="3293447"/>
                  <a:pt x="2258261" y="3314521"/>
                  <a:pt x="2240187" y="3356669"/>
                </a:cubicBezTo>
                <a:cubicBezTo>
                  <a:pt x="2222114" y="3398817"/>
                  <a:pt x="2213077" y="3448880"/>
                  <a:pt x="2213077" y="3506859"/>
                </a:cubicBezTo>
                <a:cubicBezTo>
                  <a:pt x="2213077" y="3569403"/>
                  <a:pt x="2224021" y="3623079"/>
                  <a:pt x="2245910" y="3667888"/>
                </a:cubicBezTo>
                <a:cubicBezTo>
                  <a:pt x="2267798" y="3712697"/>
                  <a:pt x="2299298" y="3735102"/>
                  <a:pt x="2340411" y="3735102"/>
                </a:cubicBezTo>
                <a:cubicBezTo>
                  <a:pt x="2378980" y="3735102"/>
                  <a:pt x="2410111" y="3720906"/>
                  <a:pt x="2433803" y="3692513"/>
                </a:cubicBezTo>
                <a:cubicBezTo>
                  <a:pt x="2457495" y="3664120"/>
                  <a:pt x="2473660" y="3624667"/>
                  <a:pt x="2482296" y="3574153"/>
                </a:cubicBezTo>
                <a:lnTo>
                  <a:pt x="2506600" y="3578054"/>
                </a:lnTo>
                <a:cubicBezTo>
                  <a:pt x="2500070" y="3637268"/>
                  <a:pt x="2478915" y="3685219"/>
                  <a:pt x="2443136" y="3721906"/>
                </a:cubicBezTo>
                <a:cubicBezTo>
                  <a:pt x="2407357" y="3758592"/>
                  <a:pt x="2354405" y="3776936"/>
                  <a:pt x="2284282" y="3776936"/>
                </a:cubicBezTo>
                <a:cubicBezTo>
                  <a:pt x="2205122" y="3776936"/>
                  <a:pt x="2140089" y="3752413"/>
                  <a:pt x="2089183" y="3703368"/>
                </a:cubicBezTo>
                <a:cubicBezTo>
                  <a:pt x="2038276" y="3654322"/>
                  <a:pt x="2012823" y="3592205"/>
                  <a:pt x="2012823" y="3517018"/>
                </a:cubicBezTo>
                <a:cubicBezTo>
                  <a:pt x="2012823" y="3440422"/>
                  <a:pt x="2038018" y="3378068"/>
                  <a:pt x="2088406" y="3329955"/>
                </a:cubicBezTo>
                <a:cubicBezTo>
                  <a:pt x="2138794" y="3281842"/>
                  <a:pt x="2203783" y="3257785"/>
                  <a:pt x="2283371" y="3257785"/>
                </a:cubicBezTo>
                <a:close/>
                <a:moveTo>
                  <a:pt x="5535612" y="0"/>
                </a:moveTo>
                <a:lnTo>
                  <a:pt x="10379617" y="0"/>
                </a:lnTo>
                <a:lnTo>
                  <a:pt x="8764949" y="6858000"/>
                </a:lnTo>
                <a:lnTo>
                  <a:pt x="3920944" y="6858000"/>
                </a:lnTo>
                <a:close/>
              </a:path>
            </a:pathLst>
          </a:cu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AD45AC-63EF-89BD-20EF-9A1FBDCFD752}"/>
              </a:ext>
            </a:extLst>
          </p:cNvPr>
          <p:cNvSpPr/>
          <p:nvPr/>
        </p:nvSpPr>
        <p:spPr>
          <a:xfrm>
            <a:off x="0" y="-8915400"/>
            <a:ext cx="12192000" cy="685800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67068-C79A-8EFE-B5A5-99A80350E5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39" y="352472"/>
            <a:ext cx="2532085" cy="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4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0A9F-37D3-886C-3F1A-52ADC5C9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8E1BC6-90B2-3E12-8068-5F4E21C71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78BAA2-6CF3-41D9-7A89-CE1D4BFF79B7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61A90E-73D2-9425-C4FB-F41052AD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163AA8-EBBD-C84A-1698-992C5293E1D9}"/>
              </a:ext>
            </a:extLst>
          </p:cNvPr>
          <p:cNvSpPr txBox="1">
            <a:spLocks/>
          </p:cNvSpPr>
          <p:nvPr/>
        </p:nvSpPr>
        <p:spPr>
          <a:xfrm>
            <a:off x="-514035" y="634357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TYPES OF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12FAA-E591-45C8-6BD4-F50E83AE75EE}"/>
              </a:ext>
            </a:extLst>
          </p:cNvPr>
          <p:cNvSpPr txBox="1">
            <a:spLocks/>
          </p:cNvSpPr>
          <p:nvPr/>
        </p:nvSpPr>
        <p:spPr>
          <a:xfrm>
            <a:off x="-8102300" y="906538"/>
            <a:ext cx="10858778" cy="531710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Banquet Halls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Marriage Garden /Lawns3 Star Hotels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4 Star &amp; Above Wedding Hotels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5 Star Luxury Wedding Hotels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Kalyana Mandapams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Convention / Function Halls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Venues with Rooms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Party Restaurants / Lounge Bars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Wedding Farmhouses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Small Function / Party Halls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Wedding Resorts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Destination Wedding Venues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Forts / Palaces for Wedding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58E050-FB2B-A9E5-DECA-C90DA504BC7C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7BB2C-B827-F4B3-1069-28940358E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622" y="2333286"/>
            <a:ext cx="3106521" cy="2070168"/>
          </a:xfrm>
          <a:prstGeom prst="rect">
            <a:avLst/>
          </a:prstGeom>
        </p:spPr>
      </p:pic>
      <p:pic>
        <p:nvPicPr>
          <p:cNvPr id="1028" name="Picture 4" descr="Know Taj Jal Mahal Jaipur Wedding Cost | Jal Mahal wedding">
            <a:extLst>
              <a:ext uri="{FF2B5EF4-FFF2-40B4-BE49-F238E27FC236}">
                <a16:creationId xmlns:a16="http://schemas.microsoft.com/office/drawing/2014/main" id="{BFDA6541-9079-D0EF-FE26-B3C1880E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230" y="8853290"/>
            <a:ext cx="3312270" cy="20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alyanam Garden in Umaria,Indore - Best Marriage Lawns near me in Indore -  Justdial">
            <a:extLst>
              <a:ext uri="{FF2B5EF4-FFF2-40B4-BE49-F238E27FC236}">
                <a16:creationId xmlns:a16="http://schemas.microsoft.com/office/drawing/2014/main" id="{13203CB5-A102-CEA2-7A03-DA8B1CAB9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780"/>
          <a:stretch>
            <a:fillRect/>
          </a:stretch>
        </p:blipFill>
        <p:spPr bwMode="auto">
          <a:xfrm>
            <a:off x="5237843" y="-3627583"/>
            <a:ext cx="3312270" cy="207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09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C2255-8BF5-3BB4-A3F4-087995812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C2A37-8490-FCEF-3C99-794481079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B650FE-3763-50D0-2051-A2F1FA8033F8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B6F849-EC39-71A9-439C-280CBC139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5CC3CE-BDF2-A60E-F8AA-13E69F8B4ECB}"/>
              </a:ext>
            </a:extLst>
          </p:cNvPr>
          <p:cNvSpPr txBox="1">
            <a:spLocks/>
          </p:cNvSpPr>
          <p:nvPr/>
        </p:nvSpPr>
        <p:spPr>
          <a:xfrm>
            <a:off x="-514035" y="634357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TYPES OF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5A0B1-634A-7512-FBD0-85BD46655B10}"/>
              </a:ext>
            </a:extLst>
          </p:cNvPr>
          <p:cNvSpPr txBox="1">
            <a:spLocks/>
          </p:cNvSpPr>
          <p:nvPr/>
        </p:nvSpPr>
        <p:spPr>
          <a:xfrm>
            <a:off x="1022429" y="1320817"/>
            <a:ext cx="10858778" cy="531710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Banquet Halls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Marriage Garden /Lawns3 Star Hotels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4 Star &amp; Above Wedding Hotels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5 Star Luxury Wedding Hotels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Convention / Function Halls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Party Restaurants / Lounge Bars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Wedding Farmhouses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Small Function / Party Halls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Wedding Resorts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Destination Wedding Venues</a:t>
            </a:r>
          </a:p>
          <a:p>
            <a:pPr marL="285750" indent="-285750">
              <a:lnSpc>
                <a:spcPct val="150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Forts / Palaces for Wedding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54EF6A-A340-314D-AC97-2298551FA436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F3E45-9824-6C74-838B-0B0571F89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61" y="2418943"/>
            <a:ext cx="3106521" cy="2070168"/>
          </a:xfrm>
          <a:prstGeom prst="rect">
            <a:avLst/>
          </a:prstGeom>
        </p:spPr>
      </p:pic>
      <p:pic>
        <p:nvPicPr>
          <p:cNvPr id="1028" name="Picture 4" descr="Know Taj Jal Mahal Jaipur Wedding Cost | Jal Mahal wedding">
            <a:extLst>
              <a:ext uri="{FF2B5EF4-FFF2-40B4-BE49-F238E27FC236}">
                <a16:creationId xmlns:a16="http://schemas.microsoft.com/office/drawing/2014/main" id="{7405CD9D-9F00-2AED-8895-59121C9D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3" y="3589709"/>
            <a:ext cx="3312270" cy="20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alyanam Garden in Umaria,Indore - Best Marriage Lawns near me in Indore -  Justdial">
            <a:extLst>
              <a:ext uri="{FF2B5EF4-FFF2-40B4-BE49-F238E27FC236}">
                <a16:creationId xmlns:a16="http://schemas.microsoft.com/office/drawing/2014/main" id="{7432D3F4-B312-9342-6068-1321F22E5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780"/>
          <a:stretch>
            <a:fillRect/>
          </a:stretch>
        </p:blipFill>
        <p:spPr bwMode="auto">
          <a:xfrm>
            <a:off x="5237843" y="1482300"/>
            <a:ext cx="3312270" cy="207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03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3ED3C-CB7C-C9E2-2C76-FCF045AA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25049-8B3B-9601-7A50-3C4544A2D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A2F8AB-AA05-CC64-3809-B9689468CB54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BE80B2-37A4-5C21-DF37-AFAAD6B5B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554947-E0AB-FB2A-1414-0E7C2544F6A4}"/>
              </a:ext>
            </a:extLst>
          </p:cNvPr>
          <p:cNvSpPr txBox="1">
            <a:spLocks/>
          </p:cNvSpPr>
          <p:nvPr/>
        </p:nvSpPr>
        <p:spPr>
          <a:xfrm>
            <a:off x="-514035" y="370414"/>
            <a:ext cx="11936014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UNIVARIATE GRAPHS ON NUMERICAL COLUMNS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624589-EB40-85D9-7CCE-152883D431CD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A5EEB3-230B-79E3-996A-DD6C99926E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47" t="1508" r="1984" b="1413"/>
          <a:stretch>
            <a:fillRect/>
          </a:stretch>
        </p:blipFill>
        <p:spPr>
          <a:xfrm>
            <a:off x="-7365871" y="1334791"/>
            <a:ext cx="5496232" cy="4228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E08189-C33C-82CF-E516-A9B1764369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67" t="1590" b="1943"/>
          <a:stretch>
            <a:fillRect/>
          </a:stretch>
        </p:blipFill>
        <p:spPr>
          <a:xfrm>
            <a:off x="14061639" y="981414"/>
            <a:ext cx="5404302" cy="41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1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F3FCD-9A5E-6039-DDD3-AAC9229D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7DD88-0818-0718-EEDC-ED08612DE4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A137B-0ECC-8475-5309-AE2AEDB3C208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C555C-930B-5C9E-6855-04D87015A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A9269-79DD-7B62-4205-66F562106C79}"/>
              </a:ext>
            </a:extLst>
          </p:cNvPr>
          <p:cNvSpPr txBox="1">
            <a:spLocks/>
          </p:cNvSpPr>
          <p:nvPr/>
        </p:nvSpPr>
        <p:spPr>
          <a:xfrm>
            <a:off x="-514035" y="370414"/>
            <a:ext cx="11936014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UNIVARIATE GRAPHS ON NUMERICAL COLUMNS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C2E2F-2040-62A3-D34A-1DBD96F4016B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6CF11-31C0-0745-3CEC-470E794731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47" t="1508" r="1984" b="1413"/>
          <a:stretch>
            <a:fillRect/>
          </a:stretch>
        </p:blipFill>
        <p:spPr>
          <a:xfrm>
            <a:off x="521445" y="1440180"/>
            <a:ext cx="5496232" cy="4228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13816F-AF9B-AE14-FB99-814907F3D2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67" t="1590" b="1943"/>
          <a:stretch>
            <a:fillRect/>
          </a:stretch>
        </p:blipFill>
        <p:spPr>
          <a:xfrm>
            <a:off x="6266253" y="1440180"/>
            <a:ext cx="5404302" cy="422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3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F41F8-8DAA-412E-5D54-B86DEA332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60A5DD-AB0D-180F-7524-E1E144ED2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096882-ABD0-8C90-ADF0-83ED455FA947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B17591-DB7E-ED8D-8E7A-69F89BBE9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88213-D569-54C6-2332-FD57962002CD}"/>
              </a:ext>
            </a:extLst>
          </p:cNvPr>
          <p:cNvSpPr txBox="1">
            <a:spLocks/>
          </p:cNvSpPr>
          <p:nvPr/>
        </p:nvSpPr>
        <p:spPr>
          <a:xfrm>
            <a:off x="-376875" y="323070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BEFORE HANDLING </a:t>
            </a:r>
          </a:p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255F8B-1AE0-350D-647A-FBA5753CDED4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38A8D3-759A-BBA4-FCF4-31C244ED8D80}"/>
              </a:ext>
            </a:extLst>
          </p:cNvPr>
          <p:cNvSpPr txBox="1">
            <a:spLocks/>
          </p:cNvSpPr>
          <p:nvPr/>
        </p:nvSpPr>
        <p:spPr>
          <a:xfrm>
            <a:off x="5354825" y="370414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AFTER HANDLING </a:t>
            </a:r>
          </a:p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9BC48-E8BD-735C-A5B2-956D565029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91" t="5809" r="3806"/>
          <a:stretch>
            <a:fillRect/>
          </a:stretch>
        </p:blipFill>
        <p:spPr>
          <a:xfrm>
            <a:off x="-6304970" y="1592415"/>
            <a:ext cx="5381272" cy="4252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1DC48-9E60-2295-4B02-95E57C4EC3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12" t="8127" r="4939" b="690"/>
          <a:stretch>
            <a:fillRect/>
          </a:stretch>
        </p:blipFill>
        <p:spPr>
          <a:xfrm>
            <a:off x="13115698" y="1646334"/>
            <a:ext cx="5713449" cy="419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185-13DA-6B81-F974-DA6C4649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57435-204C-4545-D562-6CF87D9BB7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E15602-A7F4-328A-274D-B80F5584AC92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10BF4-AC56-B7DE-7DAB-74DBCA419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F840CA-2518-E059-4F1D-35347CC2067C}"/>
              </a:ext>
            </a:extLst>
          </p:cNvPr>
          <p:cNvSpPr txBox="1">
            <a:spLocks/>
          </p:cNvSpPr>
          <p:nvPr/>
        </p:nvSpPr>
        <p:spPr>
          <a:xfrm>
            <a:off x="-376875" y="323070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BEFORE HANDLING </a:t>
            </a:r>
          </a:p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011805-3D75-DD57-454B-2C66B6C71DBA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7FA99F-2F82-A6FA-CE3F-BD14A62DFA02}"/>
              </a:ext>
            </a:extLst>
          </p:cNvPr>
          <p:cNvSpPr txBox="1">
            <a:spLocks/>
          </p:cNvSpPr>
          <p:nvPr/>
        </p:nvSpPr>
        <p:spPr>
          <a:xfrm>
            <a:off x="5354825" y="370414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AFTER HANDLING </a:t>
            </a:r>
          </a:p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BEF6E-939A-5BB8-BA07-1E659A741C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91" t="5809" r="3806"/>
          <a:stretch>
            <a:fillRect/>
          </a:stretch>
        </p:blipFill>
        <p:spPr>
          <a:xfrm>
            <a:off x="530305" y="1592415"/>
            <a:ext cx="5381272" cy="4252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96514-9CA2-25B0-FB33-A2A8E05667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12" t="8127" r="4939" b="690"/>
          <a:stretch>
            <a:fillRect/>
          </a:stretch>
        </p:blipFill>
        <p:spPr>
          <a:xfrm>
            <a:off x="5978831" y="1592415"/>
            <a:ext cx="5713449" cy="419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3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8B91-31DE-CFCD-5E64-9A9A748C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521205-F6B3-BE4B-2F8A-D4987D1B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8C0AF9-EB9E-0254-7EFD-E413617CA587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89F5E-7942-81B0-AB7C-47D9F00F0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987258-E9FA-A1EB-7202-9A3FFDBC9A47}"/>
              </a:ext>
            </a:extLst>
          </p:cNvPr>
          <p:cNvSpPr txBox="1">
            <a:spLocks/>
          </p:cNvSpPr>
          <p:nvPr/>
        </p:nvSpPr>
        <p:spPr>
          <a:xfrm>
            <a:off x="-224589" y="333319"/>
            <a:ext cx="12192000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COUNT OF VENUES BY </a:t>
            </a:r>
          </a:p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265D78-EA35-8250-217D-B7CFC5331E0C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B8A8AA-1DF9-55B0-99A2-67CCB86E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908" y="1675354"/>
            <a:ext cx="4074463" cy="4082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E726E1-2031-0EE3-2B63-5A29DFAE4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87" y="1659594"/>
            <a:ext cx="6859083" cy="406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60B1A-28AE-1D12-CDDA-53422615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033494-9091-3354-1B7A-D44ADCB1C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68F080-CB9E-5075-E12A-15E7641938A5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04D7A-83EF-9C3E-903F-B86223BAA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A9C73-9F98-A43C-337F-E55467DE5621}"/>
              </a:ext>
            </a:extLst>
          </p:cNvPr>
          <p:cNvSpPr txBox="1">
            <a:spLocks/>
          </p:cNvSpPr>
          <p:nvPr/>
        </p:nvSpPr>
        <p:spPr>
          <a:xfrm>
            <a:off x="-152286" y="419480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DESTINATION VS MENU PRICE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756C24-41CC-0B66-5C42-9395F5835550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AEF822-0A73-5AF2-2CC6-F9392F732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2323" y="3302654"/>
            <a:ext cx="4970381" cy="2575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86FE9C-4006-685B-AAB7-CFF32B22A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632275" y="1276871"/>
            <a:ext cx="6287377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6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11CF9-806A-C00A-7310-60E9736F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1F25E0-6B83-03A7-8FD2-43B004354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64B2E1-BEE8-8153-AD10-82784DF947F7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D69F75-2DCB-E7E5-4B13-A6D523371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23B2E-46A9-1855-3370-468F2EFDAEAD}"/>
              </a:ext>
            </a:extLst>
          </p:cNvPr>
          <p:cNvSpPr txBox="1">
            <a:spLocks/>
          </p:cNvSpPr>
          <p:nvPr/>
        </p:nvSpPr>
        <p:spPr>
          <a:xfrm>
            <a:off x="-152286" y="419480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DESTINATION VS MENU PRICE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BEAF7D-19B3-3271-C8D2-38343B3B3096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8E261-111D-63D3-B373-181DE6E0F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073" y="1134350"/>
            <a:ext cx="8120586" cy="46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1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9F912-0DD1-E8E4-7D3E-2A63593C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33DBD-96CC-6713-82B2-D08CD40F8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A3065-5B3B-68FD-BA7C-1198DCCCC5D4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945C5A-B739-2ECA-6F16-7715BD472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B3C3A-D6FE-5ACE-217B-934A4066C2B1}"/>
              </a:ext>
            </a:extLst>
          </p:cNvPr>
          <p:cNvSpPr txBox="1">
            <a:spLocks/>
          </p:cNvSpPr>
          <p:nvPr/>
        </p:nvSpPr>
        <p:spPr>
          <a:xfrm>
            <a:off x="-152286" y="419480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REVIEWS VS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18A528-A211-2F99-3D75-A78BC4EBF498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2357A-2609-1CA1-9EAF-701A9623B5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538"/>
          <a:stretch>
            <a:fillRect/>
          </a:stretch>
        </p:blipFill>
        <p:spPr>
          <a:xfrm>
            <a:off x="1979702" y="8492977"/>
            <a:ext cx="8935452" cy="48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2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BA1EA-63C5-B392-BD01-EE15051B7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527B-F405-3C9D-A211-1B971932B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1F484-1B42-40AD-2899-C8D15CF48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BA0B8-5F18-4953-EA9B-A4529273A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E54D52-A38C-3CC8-6188-D3A42BC9C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547" y="-2881544"/>
            <a:ext cx="3612905" cy="1056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DCD777-9D0F-2D98-5E3C-8C02D0E72CF0}"/>
              </a:ext>
            </a:extLst>
          </p:cNvPr>
          <p:cNvSpPr txBox="1"/>
          <p:nvPr/>
        </p:nvSpPr>
        <p:spPr>
          <a:xfrm>
            <a:off x="-12268713" y="3059505"/>
            <a:ext cx="7482840" cy="289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Elephant" panose="02020904090505020303" pitchFamily="18" charset="0"/>
                <a:ea typeface="Open Sans" panose="020B0606030504020204" pitchFamily="34" charset="0"/>
                <a:cs typeface="Arial" panose="020B0604020202020204" pitchFamily="34" charset="0"/>
              </a:rPr>
              <a:t>WedWise : Smart Venue Choices</a:t>
            </a:r>
          </a:p>
          <a:p>
            <a:pPr algn="ctr"/>
            <a:endParaRPr lang="en-IN" sz="2400" dirty="0">
              <a:latin typeface="Elephant" panose="02020904090505020303" pitchFamily="18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lephant" panose="02020904090505020303" pitchFamily="18" charset="0"/>
                <a:ea typeface="Open Sans" panose="020B0606030504020204" pitchFamily="34" charset="0"/>
                <a:cs typeface="Arial" panose="020B0604020202020204" pitchFamily="34" charset="0"/>
              </a:rPr>
              <a:t>Implies a wise, analytical approach to selecting wedding venues.</a:t>
            </a:r>
          </a:p>
          <a:p>
            <a:endParaRPr lang="en-IN" dirty="0">
              <a:latin typeface="Elephant" panose="02020904090505020303" pitchFamily="18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Elephant" panose="02020904090505020303" pitchFamily="18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1600" dirty="0">
              <a:latin typeface="Elephant" panose="02020904090505020303" pitchFamily="18" charset="0"/>
              <a:ea typeface="Open Sans" panose="020B0606030504020204" pitchFamily="34" charset="0"/>
              <a:cs typeface="Arial" panose="020B0604020202020204" pitchFamily="34" charset="0"/>
              <a:sym typeface="Open Sans"/>
            </a:endParaRPr>
          </a:p>
          <a:p>
            <a:endParaRPr lang="en-IN" sz="2400" dirty="0">
              <a:latin typeface="Elephant" panose="020209040905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D78FED-20A1-0288-BB4C-C34BA1BB3928}"/>
              </a:ext>
            </a:extLst>
          </p:cNvPr>
          <p:cNvSpPr txBox="1"/>
          <p:nvPr/>
        </p:nvSpPr>
        <p:spPr>
          <a:xfrm>
            <a:off x="15964413" y="5257800"/>
            <a:ext cx="202692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85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7161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- Ruchita Patil</a:t>
            </a:r>
          </a:p>
          <a:p>
            <a:pPr algn="r">
              <a:lnSpc>
                <a:spcPts val="3285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7161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(Presenter)</a:t>
            </a:r>
          </a:p>
          <a:p>
            <a:pPr algn="r"/>
            <a:endParaRPr lang="en-IN" sz="1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6FEDA6-35EA-7E5E-E475-C0189CF1BE12}"/>
              </a:ext>
            </a:extLst>
          </p:cNvPr>
          <p:cNvSpPr/>
          <p:nvPr/>
        </p:nvSpPr>
        <p:spPr>
          <a:xfrm>
            <a:off x="0" y="-8089741"/>
            <a:ext cx="12192000" cy="68580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3DA82-2D5E-E60B-3AC8-2A395FB7CA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12992279" y="3870960"/>
            <a:ext cx="4930987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8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CB7EA-3A01-6CEB-3E96-E32C2214A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18A36-DD37-AFD5-8748-10CA3C3890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C6FE09-B7FB-4F4E-3D58-1005E8BB8F00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E93FD-983F-F537-8B99-CF800C584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520B7D-2059-2727-030D-F516F8CF0C97}"/>
              </a:ext>
            </a:extLst>
          </p:cNvPr>
          <p:cNvSpPr txBox="1">
            <a:spLocks/>
          </p:cNvSpPr>
          <p:nvPr/>
        </p:nvSpPr>
        <p:spPr>
          <a:xfrm>
            <a:off x="-152286" y="419480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REVIEWS VS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5CEF1-4895-A401-41BA-E2B1F65530F9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7D2928-F578-CF64-F7CE-6CA476EA73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538"/>
          <a:stretch>
            <a:fillRect/>
          </a:stretch>
        </p:blipFill>
        <p:spPr>
          <a:xfrm>
            <a:off x="1628274" y="1065903"/>
            <a:ext cx="8935452" cy="48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0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3A4E5-9631-B4AF-DF33-CA929169B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CE199-0BBF-5400-F6CB-33BCDFAC6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84B46F-3DFC-B8F1-323A-BFE059C7C56B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BB6D65-3B8F-7C0C-EEAA-7E71B6915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06AC0-73EF-CF91-4371-8491E81B981B}"/>
              </a:ext>
            </a:extLst>
          </p:cNvPr>
          <p:cNvSpPr txBox="1">
            <a:spLocks/>
          </p:cNvSpPr>
          <p:nvPr/>
        </p:nvSpPr>
        <p:spPr>
          <a:xfrm>
            <a:off x="-152286" y="419480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MENU PRICE VS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161CDB-87C6-F3FE-0D1E-1A590D5EFC85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7DFCF-F2B2-8569-1B5E-4A6738A65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315" y="7855594"/>
            <a:ext cx="8903369" cy="49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5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03448-10D1-72D8-EA59-AAD1FAB69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1F2F2-59B9-6BB1-600B-F29854246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595F2D-5313-5F18-F29B-1D14C9C1FCB3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3BCED3-20CA-5958-A8F8-515525C28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070E3-9553-7973-47AB-055BA2F85143}"/>
              </a:ext>
            </a:extLst>
          </p:cNvPr>
          <p:cNvSpPr txBox="1">
            <a:spLocks/>
          </p:cNvSpPr>
          <p:nvPr/>
        </p:nvSpPr>
        <p:spPr>
          <a:xfrm>
            <a:off x="-152286" y="419480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MENU PRICE VS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53133D-4151-9540-8886-B5CBC2CD8F40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FF6DA-CB05-9A1B-D1FC-E981D375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172" y="1058554"/>
            <a:ext cx="8903369" cy="49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7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432F8-323B-4D0B-47BA-E519416C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D0109F-504D-F961-C879-248CB1BCB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3F4F7C-56C3-3235-654C-E37F87DB1BCD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0F3A2B-958B-A4A9-5ED6-FD543B71A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5F0A3-1C8C-F9E6-DE05-BB63068D060C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AMENITIES VS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910126-CEF2-CD5F-7926-BEF0883CBDA5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80695-6EA2-9906-9443-24FDAD7F5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766" y="8957656"/>
            <a:ext cx="9003323" cy="5172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591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55F2-44BF-1B92-80D8-37194CAC0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0BFC51-BE46-8196-148F-E59EC8328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CFF5DC-778C-8005-3B77-E8CA5B8A3F7D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67CD93-97E4-8D63-6521-EF1E51EBD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5C73D5-33E9-F5C7-0904-967BEC0776BA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AMENITIES VS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2562FF-F83F-B6F4-4132-AD5DC2CAB009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D9463-F09B-6DCC-7D07-7D55D9122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195" y="863027"/>
            <a:ext cx="9003323" cy="5172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015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26B4-5885-E467-F3FD-A8CAEFE9D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2EFFDB-6120-AE32-5021-3B9DB1525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0EE3D3-34BF-EBDB-B2F6-6291A961C958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1B95B2-F766-18AD-A2D6-60E2E32F3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EF3D4-E182-515E-E29C-7C456F9C1B63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ROOMS VS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332826-FA24-D79F-D6EC-049C2036875F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2C930-5B07-D23D-BE8F-EDF8F71B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535" y="8392214"/>
            <a:ext cx="9237785" cy="4925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165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0B9BB-704E-0836-446B-D807B9E47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24B1C-4EC1-5F7A-1FCE-60DE591FC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C8FCF6-B1CF-F49D-20E5-8A5D60BAC069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DE1A7-7326-3492-EDC5-8C7138574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DEA909-4A9C-3749-3B17-C8BA613066CC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ROOMS VS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36C6DA-EB6D-2B8C-B4B9-04FC337675D1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E4D74-6439-3289-AEFE-A736F8AB6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408" y="1034386"/>
            <a:ext cx="9237785" cy="4925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276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54C2D-8326-9B69-33A4-7FCF07740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5B239-D344-3C00-DB8F-F20CC450A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1A4187-470D-5B94-9336-02D8B4D65BCF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58525-D06A-A76E-DFC0-66CAE842E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9F9ACF-C31D-929D-22DA-3B104C4372E1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ROOMS VS DESTINATION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D54598-DEC1-7C21-20CE-3283BDC93BEA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419FA-39CF-3E07-0754-71466853CF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99"/>
          <a:stretch>
            <a:fillRect/>
          </a:stretch>
        </p:blipFill>
        <p:spPr>
          <a:xfrm>
            <a:off x="1798887" y="8293179"/>
            <a:ext cx="9297081" cy="51233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64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FC3BF-157B-A7D1-4F09-9820E397B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D88F05-3AB7-A76C-366E-933B6EF0CD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2DDC18-EE83-304F-23DA-06BE7E37D981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82F8EC-3BA8-8BFB-F62D-33DD7C05A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6CF5C-F538-8BC7-8AA4-84C100BC4A5E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ROOMS VS DESTINATION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3A8AF2-18CF-25D0-1BA9-499058624B74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DA41E-1811-EFBB-44C2-BC7D82DF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99"/>
          <a:stretch>
            <a:fillRect/>
          </a:stretch>
        </p:blipFill>
        <p:spPr>
          <a:xfrm>
            <a:off x="1431760" y="887360"/>
            <a:ext cx="9297081" cy="51233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498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8DF80-45D5-A55C-A38A-8E772B009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4F54D8-A570-DC68-BC9D-688867B26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1618FB-8ED8-A7DA-D0E3-4EE8FC2BC5A8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DBBF1-F4FB-8872-C91E-E4074CDDA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A4DF6-81B7-25F2-57FE-214DB3637D96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HEATMAP ON DESTINATION VS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7183EC-B3C0-117D-607B-B5AC534D47AC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ADB2A-1B7A-DEBA-D742-1D7E37CF0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89" y="8957656"/>
            <a:ext cx="9835621" cy="50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5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9FE833-E924-2CAF-8956-CD38EFE08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0947-7DC0-F0E4-FA86-CFA317219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9CFB7-2E5A-8DC7-DE31-22F9375B9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47BC3-6F6F-2132-5A6D-A51480561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EF8B37-6482-E822-91E6-7088D1B6E4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81E4A-B340-4BF1-A5A7-F1E5D718EF0F}"/>
              </a:ext>
            </a:extLst>
          </p:cNvPr>
          <p:cNvSpPr txBox="1"/>
          <p:nvPr/>
        </p:nvSpPr>
        <p:spPr>
          <a:xfrm>
            <a:off x="2032707" y="2141317"/>
            <a:ext cx="8479324" cy="369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Elephant" panose="02020904090505020303" pitchFamily="18" charset="0"/>
                <a:ea typeface="Open Sans" panose="020B0606030504020204" pitchFamily="34" charset="0"/>
                <a:cs typeface="Arial" panose="020B0604020202020204" pitchFamily="34" charset="0"/>
              </a:rPr>
              <a:t>WedWise : Smart Venue Choices</a:t>
            </a:r>
          </a:p>
          <a:p>
            <a:pPr algn="ctr"/>
            <a:endParaRPr lang="en-IN" sz="3200" dirty="0">
              <a:solidFill>
                <a:schemeClr val="bg1"/>
              </a:solidFill>
              <a:latin typeface="Elephant" panose="02020904090505020303" pitchFamily="18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Elephant" panose="02020904090505020303" pitchFamily="18" charset="0"/>
                <a:ea typeface="Open Sans" panose="020B0606030504020204" pitchFamily="34" charset="0"/>
                <a:cs typeface="Arial" panose="020B0604020202020204" pitchFamily="34" charset="0"/>
              </a:rPr>
              <a:t>Implies a wise, analytical approach to selecting wedding venues.</a:t>
            </a:r>
          </a:p>
          <a:p>
            <a:endParaRPr lang="en-IN" sz="2400" dirty="0">
              <a:solidFill>
                <a:schemeClr val="bg1"/>
              </a:solidFill>
              <a:latin typeface="Elephant" panose="02020904090505020303" pitchFamily="18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endParaRPr lang="en-IN" sz="2400" dirty="0">
              <a:solidFill>
                <a:schemeClr val="bg1"/>
              </a:solidFill>
              <a:latin typeface="Elephant" panose="02020904090505020303" pitchFamily="18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Elephant" panose="02020904090505020303" pitchFamily="18" charset="0"/>
              <a:ea typeface="Open Sans" panose="020B0606030504020204" pitchFamily="34" charset="0"/>
              <a:cs typeface="Arial" panose="020B0604020202020204" pitchFamily="34" charset="0"/>
              <a:sym typeface="Open Sans"/>
            </a:endParaRPr>
          </a:p>
          <a:p>
            <a:endParaRPr lang="en-IN" sz="32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80C9F-2141-BE7D-883C-7B957080C2CE}"/>
              </a:ext>
            </a:extLst>
          </p:cNvPr>
          <p:cNvSpPr txBox="1"/>
          <p:nvPr/>
        </p:nvSpPr>
        <p:spPr>
          <a:xfrm>
            <a:off x="8311636" y="5080462"/>
            <a:ext cx="202692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85"/>
              </a:lnSpc>
              <a:spcBef>
                <a:spcPct val="0"/>
              </a:spcBef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- Ruchita Patil</a:t>
            </a:r>
          </a:p>
          <a:p>
            <a:pPr algn="r">
              <a:lnSpc>
                <a:spcPts val="3285"/>
              </a:lnSpc>
              <a:spcBef>
                <a:spcPct val="0"/>
              </a:spcBef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(Presenter)</a:t>
            </a:r>
          </a:p>
          <a:p>
            <a:pPr algn="r"/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9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A0986-7C24-1DC0-BAEB-F045F77C2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F7BCE5-B417-7F8B-CD61-AEA50057C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2D3A00-0D64-9F5D-96D8-4699C8AA7245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D8ECD2-0E0E-B954-2115-AEC1572C7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FCF3-4333-8E15-3436-E1219622ADED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HEATMAP ON DESTINATION VS TYPE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A8E34C-2C3C-E546-F86C-2010445455E4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A00F9-410E-AD4E-A992-A68E65898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90" y="912279"/>
            <a:ext cx="9835621" cy="50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3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DC3F0-EB67-9A26-5F08-5E3F825C6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94489-F02E-CEA6-57B4-96AD40021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C03C6B-A6BB-E0BD-1369-0D97FDBDF897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6DCD-4A25-B9E0-18F4-508E59428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A8D5AF-6B22-FEC7-B6D2-886FB63FDDE1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6EE3A-E242-7365-AD64-319E5F056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631" y="514706"/>
            <a:ext cx="10272738" cy="54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5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D50F-FF9C-9FAA-4B63-5BBFB665E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CC4AA-56A8-D2F4-51D0-08DC874D8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7E680-4801-D061-25A4-60299B6F0579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3AB27-91F2-91BD-ED15-A01F2F57A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CCA2ED-AD51-B2C3-48B1-D947245A6DEA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22936-C547-1875-92F5-735E6C068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54096" y="1369683"/>
            <a:ext cx="5511580" cy="4158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ABC6A5-D573-0D44-AB2D-FCE210D4F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7021" y="1581045"/>
            <a:ext cx="5314407" cy="41587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A4BA49-5F33-B405-91E7-02897EA1176D}"/>
              </a:ext>
            </a:extLst>
          </p:cNvPr>
          <p:cNvSpPr txBox="1">
            <a:spLocks/>
          </p:cNvSpPr>
          <p:nvPr/>
        </p:nvSpPr>
        <p:spPr>
          <a:xfrm>
            <a:off x="-213627" y="503504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</a:t>
            </a:r>
          </a:p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REVIEWS VS PAX MAX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ED4E0-30C2-ECA9-6899-EC2D8F4A4EF0}"/>
              </a:ext>
            </a:extLst>
          </p:cNvPr>
          <p:cNvSpPr txBox="1">
            <a:spLocks/>
          </p:cNvSpPr>
          <p:nvPr/>
        </p:nvSpPr>
        <p:spPr>
          <a:xfrm>
            <a:off x="5358530" y="492935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</a:t>
            </a:r>
          </a:p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REVIEWS VS AMENITIES</a:t>
            </a:r>
          </a:p>
        </p:txBody>
      </p:sp>
    </p:spTree>
    <p:extLst>
      <p:ext uri="{BB962C8B-B14F-4D97-AF65-F5344CB8AC3E}">
        <p14:creationId xmlns:p14="http://schemas.microsoft.com/office/powerpoint/2010/main" val="361461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DDF07-5011-D6A1-712F-CF46D083F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E56B8-D00E-BBFC-F449-264999A5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A99266-5A89-0DCC-56EB-B79E24488A0B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948FB8-B35F-5FEF-1035-B1FCFA2C2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CFE069-B830-3A01-80EB-80155014B345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8485D-FE7D-45E8-4491-0F508003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15" y="1883378"/>
            <a:ext cx="5511580" cy="4158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7461B-FF28-3713-829E-11F6DB891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621" y="1865793"/>
            <a:ext cx="5314407" cy="41587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5F5B2EE-2C42-0BD0-A9F9-E32457627BA7}"/>
              </a:ext>
            </a:extLst>
          </p:cNvPr>
          <p:cNvSpPr txBox="1">
            <a:spLocks/>
          </p:cNvSpPr>
          <p:nvPr/>
        </p:nvSpPr>
        <p:spPr>
          <a:xfrm>
            <a:off x="-213627" y="503504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</a:t>
            </a:r>
          </a:p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REVIEWS VS PAX MAX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E6BACB-CCDF-09A9-1B80-B5CE40EAB257}"/>
              </a:ext>
            </a:extLst>
          </p:cNvPr>
          <p:cNvSpPr txBox="1">
            <a:spLocks/>
          </p:cNvSpPr>
          <p:nvPr/>
        </p:nvSpPr>
        <p:spPr>
          <a:xfrm>
            <a:off x="5358530" y="492935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</a:t>
            </a:r>
          </a:p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REVIEWS VS AMENITIES</a:t>
            </a:r>
          </a:p>
        </p:txBody>
      </p:sp>
    </p:spTree>
    <p:extLst>
      <p:ext uri="{BB962C8B-B14F-4D97-AF65-F5344CB8AC3E}">
        <p14:creationId xmlns:p14="http://schemas.microsoft.com/office/powerpoint/2010/main" val="19190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CE64E-A050-821F-B4D0-E490540C9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04FBF-B0FA-5FEC-318F-2A387D3F9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EA230-C96E-AD53-C123-C9B8A0C47386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6A1C6D-232A-2E0B-6609-A6C496956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0FFA5F-AA54-6041-0232-6010936B309B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119952-4F23-376A-6630-8AFA601C8FF4}"/>
              </a:ext>
            </a:extLst>
          </p:cNvPr>
          <p:cNvSpPr txBox="1">
            <a:spLocks/>
          </p:cNvSpPr>
          <p:nvPr/>
        </p:nvSpPr>
        <p:spPr>
          <a:xfrm>
            <a:off x="-213627" y="503504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</a:t>
            </a:r>
          </a:p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MENU PRICE VS PAX MAX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D18EA4-5719-0441-BADA-4BC7CAA4BDAF}"/>
              </a:ext>
            </a:extLst>
          </p:cNvPr>
          <p:cNvSpPr txBox="1">
            <a:spLocks/>
          </p:cNvSpPr>
          <p:nvPr/>
        </p:nvSpPr>
        <p:spPr>
          <a:xfrm>
            <a:off x="5358530" y="492935"/>
            <a:ext cx="696146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BIVARIATE ANALYSIS ON </a:t>
            </a:r>
          </a:p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MENU PRICE VS AMENITIES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98D254-43A5-0890-9CC8-8CB4775D1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88" y="1769003"/>
            <a:ext cx="5676488" cy="4190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CA0FF-2267-F618-A953-7EE4338BC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447" y="1769003"/>
            <a:ext cx="5622566" cy="411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0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EB219-9A49-B373-5D6A-AA773300D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9CF2C-2B71-B2E0-FAA3-4EB360A812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ED7235-DEF1-C1EA-1244-0857B507AAD9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3889CC-C3C2-535F-3461-9BDE4821E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09C13-CAD3-8A68-58DF-FA04695FB6B6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GROUP BAR PLOT OF PRICE AND AMENITIES BY DESTINATION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C25263-63A2-0779-1300-41C96F36ABD5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3DB7D-34CC-FBBD-07D1-8930E4646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25" y="7852724"/>
            <a:ext cx="10272889" cy="50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127DC-8E47-C346-E20C-B6318BA6D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065CC7-F235-D96E-3DFB-7A2D43405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D34936-CCAF-E256-1BAF-DA5B56E894C1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3DB4B-A9DA-F565-9045-D4D61D8A0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5959A-FFE5-B596-ECBF-2CAFD47630C8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GROUP BAR PLOT OF PRICE AND AMENITIES BY DESTINATION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8658A4-DD6C-659F-E81E-079DF4AC5533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D963E-09D1-8F12-BFFE-902657C4E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89" y="852215"/>
            <a:ext cx="10489686" cy="519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6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314F7-93D3-5EBC-A3FD-C535560CE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07290-454C-27D0-1D93-6BC606460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39451F-AC2B-2B74-EA86-F47F4EFA83C0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4B2986-32F4-002B-7FB2-A037F18483E2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E73AB9-F0A0-4379-E19A-0E5E522054B1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COMBO CHART OF MENU PRICE AND REVIEWS BY NAMES</a:t>
            </a: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AF4CC337-B5CE-7E96-FE9E-87AB8C89870D}"/>
              </a:ext>
            </a:extLst>
          </p:cNvPr>
          <p:cNvSpPr/>
          <p:nvPr/>
        </p:nvSpPr>
        <p:spPr>
          <a:xfrm rot="10800000" flipH="1" flipV="1">
            <a:off x="15773553" y="4833771"/>
            <a:ext cx="4087261" cy="2002810"/>
          </a:xfrm>
          <a:prstGeom prst="round1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59CB4-A562-AE77-897D-A6FCD1269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-5865624" y="5835176"/>
            <a:ext cx="2284071" cy="527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D9389-B9C9-FB9C-A68F-09F89FCBD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062" y="-5817971"/>
            <a:ext cx="9000478" cy="44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6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62DD-151F-58F8-7756-4E50E95A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30C1FE-E470-1ED4-39D1-DF1C897AE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540B0E-0305-61F1-04EB-D7855A800A80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E0CFFB-9841-19C5-15E1-96305D5A5D47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647419-7930-0014-8780-26A24B496FBC}"/>
              </a:ext>
            </a:extLst>
          </p:cNvPr>
          <p:cNvSpPr txBox="1">
            <a:spLocks/>
          </p:cNvSpPr>
          <p:nvPr/>
        </p:nvSpPr>
        <p:spPr>
          <a:xfrm>
            <a:off x="-91842" y="370414"/>
            <a:ext cx="12344286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COMBO CHART OF MENU PRICE AND REVIEWS BY NAMES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4471A1-89DC-AC8C-F2F1-CC0FC1716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76" y="1127333"/>
            <a:ext cx="9000478" cy="441243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52B2C947-B0CE-D592-2E28-056261856B6F}"/>
              </a:ext>
            </a:extLst>
          </p:cNvPr>
          <p:cNvSpPr/>
          <p:nvPr/>
        </p:nvSpPr>
        <p:spPr>
          <a:xfrm rot="10800000" flipH="1" flipV="1">
            <a:off x="7848753" y="4686748"/>
            <a:ext cx="4087261" cy="2002810"/>
          </a:xfrm>
          <a:prstGeom prst="round1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9C5DE-E099-0190-FDA3-85852E5B4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674702" y="5835176"/>
            <a:ext cx="2284071" cy="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B4F7-3437-FC77-144E-84A2FAB67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094FA4-2A48-471C-004C-590B7482E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B86686-7400-2205-B14B-F92304318371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6DAC00-AC0C-638A-6DF2-E1A755B4C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674702" y="5835176"/>
            <a:ext cx="2284071" cy="5278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8D70EAB-9996-6843-5DB0-DA2F705DC40D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E42C89-34BA-2116-9983-AA17C6B15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54" y="-5818877"/>
            <a:ext cx="10396691" cy="50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7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F87059-EE87-03D6-FB5E-52C7B238A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137C6-0033-207D-ECF3-7183391C5806}"/>
              </a:ext>
            </a:extLst>
          </p:cNvPr>
          <p:cNvSpPr txBox="1"/>
          <p:nvPr/>
        </p:nvSpPr>
        <p:spPr>
          <a:xfrm>
            <a:off x="107260" y="-4588266"/>
            <a:ext cx="903732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6000" dirty="0">
                <a:latin typeface="Engravers MT" panose="02090707080505020304" pitchFamily="18" charset="0"/>
              </a:rPr>
              <a:t>HOW DO I </a:t>
            </a:r>
          </a:p>
          <a:p>
            <a:pPr>
              <a:lnSpc>
                <a:spcPct val="150000"/>
              </a:lnSpc>
            </a:pPr>
            <a:r>
              <a:rPr lang="en-IN" sz="6000" dirty="0">
                <a:latin typeface="Engravers MT" panose="02090707080505020304" pitchFamily="18" charset="0"/>
              </a:rPr>
              <a:t>CHOSE THIS </a:t>
            </a:r>
          </a:p>
          <a:p>
            <a:pPr>
              <a:lnSpc>
                <a:spcPct val="150000"/>
              </a:lnSpc>
            </a:pPr>
            <a:r>
              <a:rPr lang="en-IN" sz="6000" spc="600" dirty="0">
                <a:latin typeface="Engravers MT" panose="02090707080505020304" pitchFamily="18" charset="0"/>
              </a:rPr>
              <a:t>T  PIC ?</a:t>
            </a:r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201E3E9C-7925-0590-2458-77DEBE3672DD}"/>
              </a:ext>
            </a:extLst>
          </p:cNvPr>
          <p:cNvSpPr/>
          <p:nvPr/>
        </p:nvSpPr>
        <p:spPr>
          <a:xfrm>
            <a:off x="1249295" y="8988040"/>
            <a:ext cx="685800" cy="640080"/>
          </a:xfrm>
          <a:prstGeom prst="heart">
            <a:avLst/>
          </a:prstGeom>
          <a:solidFill>
            <a:srgbClr val="EEBD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B0A337-D8A2-4C23-340A-B6C3F908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-3831694" y="7570971"/>
            <a:ext cx="2284071" cy="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1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7AC06-DBD1-FA94-CC88-01C606E18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FA7C16-359A-FDE9-ECC6-60D72BA14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C9DD63-A0C9-256D-DB64-5AE8E160C20A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A8F9B-513E-9B95-84B4-8A5137D8D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674702" y="5835176"/>
            <a:ext cx="2284071" cy="5278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3B967F-80D4-9377-F431-BABBB2DC3601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C1515-7976-A71C-5847-5C49E32D3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25" y="763619"/>
            <a:ext cx="10396691" cy="50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1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3A651-4C11-A71F-7BA9-F94199C6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2E78F-2899-DB7A-6121-8BF045C792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4308B1-AF2D-29E9-F649-C0EB9504B7DC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9E1699-6D49-88F6-6066-17FDE669D2AA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74D46-E96D-016C-CAF0-AE346E781E21}"/>
              </a:ext>
            </a:extLst>
          </p:cNvPr>
          <p:cNvSpPr txBox="1"/>
          <p:nvPr/>
        </p:nvSpPr>
        <p:spPr>
          <a:xfrm>
            <a:off x="899939" y="710808"/>
            <a:ext cx="906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LET’S ALSO LOOK , WHAT YOU GUYS THINK!!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63995B-210A-88D0-9A37-892C226A1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1480" y="1320836"/>
            <a:ext cx="4352081" cy="4256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8A3BA4-ADA2-3E66-F005-E7BA27E472FE}"/>
              </a:ext>
            </a:extLst>
          </p:cNvPr>
          <p:cNvSpPr txBox="1"/>
          <p:nvPr/>
        </p:nvSpPr>
        <p:spPr>
          <a:xfrm>
            <a:off x="14610579" y="5761978"/>
            <a:ext cx="623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SCAN 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29033F-000E-64EA-694E-298F0DE99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9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2A2A5-5BE9-269E-D8E8-837801C67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2ABCB0-DEB2-DF3E-20F1-5AB04E3FA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DEEA55-FAA5-24D6-2B68-BBDB9688B677}"/>
              </a:ext>
            </a:extLst>
          </p:cNvPr>
          <p:cNvSpPr/>
          <p:nvPr/>
        </p:nvSpPr>
        <p:spPr>
          <a:xfrm>
            <a:off x="224589" y="208547"/>
            <a:ext cx="11711425" cy="6481011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58CF6-297C-30B0-B716-422DBEF1D13D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7743A-A685-CDBE-2916-CFD2575E9E2A}"/>
              </a:ext>
            </a:extLst>
          </p:cNvPr>
          <p:cNvSpPr txBox="1"/>
          <p:nvPr/>
        </p:nvSpPr>
        <p:spPr>
          <a:xfrm>
            <a:off x="899939" y="710808"/>
            <a:ext cx="906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LET’S ALSO LOOK , WHAT YOU GUYS THINK!!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DB2FB-267A-47A8-33AF-21E41BFF7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418" y="1601047"/>
            <a:ext cx="4352081" cy="4256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7EE60-E3C5-7791-0B7D-18D28679CED5}"/>
              </a:ext>
            </a:extLst>
          </p:cNvPr>
          <p:cNvSpPr txBox="1"/>
          <p:nvPr/>
        </p:nvSpPr>
        <p:spPr>
          <a:xfrm>
            <a:off x="2976623" y="5983406"/>
            <a:ext cx="623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SCAN 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0C27C-52C3-E01A-4921-E96E16625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9137908" y="5959700"/>
            <a:ext cx="2284071" cy="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0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F0C70-5E93-A78A-59A2-E35CA0173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6EE67-3219-FF0D-5153-871D9008A3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5C18E9-A680-B2A3-7062-643311DD0C3A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EAA693-40F1-47D4-B01B-073967671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2C4FAAC-F06B-C6D0-3B78-C30967A3A58B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EEEEDA-C220-8BCF-8572-4B6865D5D106}"/>
              </a:ext>
            </a:extLst>
          </p:cNvPr>
          <p:cNvSpPr txBox="1"/>
          <p:nvPr/>
        </p:nvSpPr>
        <p:spPr>
          <a:xfrm>
            <a:off x="899939" y="710808"/>
            <a:ext cx="906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80690-6861-4D54-92E1-CFB9739D752A}"/>
              </a:ext>
            </a:extLst>
          </p:cNvPr>
          <p:cNvSpPr txBox="1"/>
          <p:nvPr/>
        </p:nvSpPr>
        <p:spPr>
          <a:xfrm>
            <a:off x="13091939" y="1357139"/>
            <a:ext cx="9861846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High Price != High Reviews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Venues like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Atlantis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The Gulmohar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have high menu prices but not proportionately high reviews.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Popular Venues Offer Balance: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Venues like Mysore Mahal and Maan Palace strike a decent balance between cost and popularity, making them optimal choices for users looking for both affordability and credibility.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Amenities &amp; Destination Correlation: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urban or premium destinations show a positive correlation between higher amenities and pricing, but not always with reviews.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FA897-33B8-F7B9-6318-1AF0C6780BFB}"/>
              </a:ext>
            </a:extLst>
          </p:cNvPr>
          <p:cNvSpPr txBox="1"/>
          <p:nvPr/>
        </p:nvSpPr>
        <p:spPr>
          <a:xfrm>
            <a:off x="-5760538" y="4590371"/>
            <a:ext cx="2570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Final Thought: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6BCB6-A4F7-8103-B6FE-7504DE933E3F}"/>
              </a:ext>
            </a:extLst>
          </p:cNvPr>
          <p:cNvSpPr txBox="1"/>
          <p:nvPr/>
        </p:nvSpPr>
        <p:spPr>
          <a:xfrm>
            <a:off x="13442066" y="5470881"/>
            <a:ext cx="9511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smart wedding venue choice isn’t just about spending more — it’s about finding the sweet spot where value, experience, and visibility meet.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975761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FB7D7-B2D6-E56F-5696-6C5B8E2BB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BBBAB4-8DCA-75E7-31E7-7B4B57B65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ECE822-014A-F018-01A9-DC8CA24211C6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9A1A2-978D-1FCB-3900-E1754F04D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10DE38-62D4-35C7-C1B0-4FC1906951A3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1F283-8E4B-CDFD-2CDB-14C8A83BBE15}"/>
              </a:ext>
            </a:extLst>
          </p:cNvPr>
          <p:cNvSpPr txBox="1"/>
          <p:nvPr/>
        </p:nvSpPr>
        <p:spPr>
          <a:xfrm>
            <a:off x="899939" y="710808"/>
            <a:ext cx="906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7788F-DC70-5017-1E47-8E0BBD09FA2B}"/>
              </a:ext>
            </a:extLst>
          </p:cNvPr>
          <p:cNvSpPr txBox="1"/>
          <p:nvPr/>
        </p:nvSpPr>
        <p:spPr>
          <a:xfrm>
            <a:off x="899939" y="1570892"/>
            <a:ext cx="9861846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High Price != High Reviews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Venues like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Atlantis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The Gulmohar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have high menu prices but not proportionately high reviews.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Popular Venues Offer Balance: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Venues like Mysore Mahal and Maan Palace strike a decent balance between cost and popularity, making them optimal choices for users looking for both affordability and credibility.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Amenities &amp; Destination Correlation: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urban or premium destinations show a positive correlation between higher amenities and pricing, but not always with reviews.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E579B-9D8E-DB8B-B5E7-1684F258D673}"/>
              </a:ext>
            </a:extLst>
          </p:cNvPr>
          <p:cNvSpPr txBox="1"/>
          <p:nvPr/>
        </p:nvSpPr>
        <p:spPr>
          <a:xfrm>
            <a:off x="844511" y="4590371"/>
            <a:ext cx="2570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Final Thought: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59D7C-C899-3222-8399-8B5F39F06B28}"/>
              </a:ext>
            </a:extLst>
          </p:cNvPr>
          <p:cNvSpPr txBox="1"/>
          <p:nvPr/>
        </p:nvSpPr>
        <p:spPr>
          <a:xfrm>
            <a:off x="1250066" y="5080780"/>
            <a:ext cx="9511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smart wedding venue choice isn’t just about spending more — it’s about finding the sweet spot where value, experience, and visibility meet.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93959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3465-57A1-EB33-39E0-A76F61851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8FF09-971C-3CC8-20BB-64D656917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193C6A-0989-C15C-4938-3DFBF6FB91F3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A3D4A-1BF4-4DC5-951B-20EE81144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83E6A6-2985-12C4-7F8E-6A3D1CF8A4E5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67D83-6B7D-6CFA-52B5-8D7DAD53C2FA}"/>
              </a:ext>
            </a:extLst>
          </p:cNvPr>
          <p:cNvSpPr txBox="1"/>
          <p:nvPr/>
        </p:nvSpPr>
        <p:spPr>
          <a:xfrm>
            <a:off x="1256459" y="2713841"/>
            <a:ext cx="9062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/>
              <a:t>DOES ANYONE HAVE ANY QUESTIONS?</a:t>
            </a:r>
          </a:p>
          <a:p>
            <a:pPr algn="ctr"/>
            <a:r>
              <a:rPr lang="en-IN" sz="4000" b="1" dirty="0"/>
              <a:t>OR</a:t>
            </a:r>
          </a:p>
          <a:p>
            <a:pPr algn="ctr"/>
            <a:r>
              <a:rPr lang="en-IN" sz="4000" b="1" dirty="0"/>
              <a:t>ANY SUGGESTIONS?</a:t>
            </a:r>
          </a:p>
        </p:txBody>
      </p:sp>
    </p:spTree>
    <p:extLst>
      <p:ext uri="{BB962C8B-B14F-4D97-AF65-F5344CB8AC3E}">
        <p14:creationId xmlns:p14="http://schemas.microsoft.com/office/powerpoint/2010/main" val="265227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6EDF-1BF4-9C0A-6818-2D6A76CF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878A2A-AF30-5625-A49E-96F4954EAD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D9CD0-A35D-C69E-D99B-B28197F9C554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3DBC7D-0470-204B-0D97-1156649AF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C2E524-0EC8-6E57-6338-850762201F58}"/>
              </a:ext>
            </a:extLst>
          </p:cNvPr>
          <p:cNvSpPr txBox="1">
            <a:spLocks/>
          </p:cNvSpPr>
          <p:nvPr/>
        </p:nvSpPr>
        <p:spPr>
          <a:xfrm>
            <a:off x="842325" y="3368370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42241C-6FD1-7CAC-7BF2-FD1E0B488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54567"/>
              </p:ext>
            </p:extLst>
          </p:nvPr>
        </p:nvGraphicFramePr>
        <p:xfrm>
          <a:off x="946355" y="2285565"/>
          <a:ext cx="10515600" cy="27432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13533847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6752883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635968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302870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Destination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Low Price Venue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Medium Price Venue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High Price Venue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388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NCR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Hotel Surya Grand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Radiance Tania Farms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/>
                        <a:t>The Leela Palace New Delhi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741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Pune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The Royals Banquet Hall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Siddhi Banquets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Conrad Pune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743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Jaipur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Shree Garden Marriage Hall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Nandini Grand Palace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 dirty="0"/>
                        <a:t>The Gulmohar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015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Chennai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Meenakshi Mandapam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Sangam Banquet Hall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ITC Grand Chola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16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Lucknow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Golden Palace Lawn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/>
                        <a:t>Milan Banquet Hall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1" dirty="0"/>
                        <a:t>Taj Mahal Hotel, Lucknow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4106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B83301-EA17-10AC-7BB7-90301A25B0F7}"/>
              </a:ext>
            </a:extLst>
          </p:cNvPr>
          <p:cNvSpPr txBox="1"/>
          <p:nvPr/>
        </p:nvSpPr>
        <p:spPr>
          <a:xfrm>
            <a:off x="946355" y="1229032"/>
            <a:ext cx="822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THESE DESTINATIONS AND VENUES YOU PREFER ACCORDING TO YOUR BUDGET : </a:t>
            </a:r>
          </a:p>
        </p:txBody>
      </p:sp>
    </p:spTree>
    <p:extLst>
      <p:ext uri="{BB962C8B-B14F-4D97-AF65-F5344CB8AC3E}">
        <p14:creationId xmlns:p14="http://schemas.microsoft.com/office/powerpoint/2010/main" val="4236870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776F-EF51-4242-7007-9D5E0AA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9E76FC-9EF7-70CA-5241-4D1085924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1355B6-9785-F613-98BE-4F3B83A8E877}"/>
              </a:ext>
            </a:extLst>
          </p:cNvPr>
          <p:cNvSpPr/>
          <p:nvPr/>
        </p:nvSpPr>
        <p:spPr>
          <a:xfrm>
            <a:off x="0" y="-7488623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979CD-A97D-7771-1FAE-022FB53C9010}"/>
              </a:ext>
            </a:extLst>
          </p:cNvPr>
          <p:cNvSpPr txBox="1"/>
          <p:nvPr/>
        </p:nvSpPr>
        <p:spPr>
          <a:xfrm>
            <a:off x="1856338" y="-12307376"/>
            <a:ext cx="8479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Elephant" panose="02020904090505020303" pitchFamily="18" charset="0"/>
                <a:ea typeface="Open Sans" panose="020B0606030504020204" pitchFamily="34" charset="0"/>
                <a:cs typeface="Arial" panose="020B0604020202020204" pitchFamily="34" charset="0"/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317701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872D8-F8FC-6B8A-099C-9EB233D22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704B-F820-EBBB-2006-6AAACC90F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F076A4-D374-A2D5-990C-BC0FB01CAF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EB1F4-BD9A-233E-777C-AAB632BEF5C3}"/>
              </a:ext>
            </a:extLst>
          </p:cNvPr>
          <p:cNvSpPr txBox="1"/>
          <p:nvPr/>
        </p:nvSpPr>
        <p:spPr>
          <a:xfrm>
            <a:off x="1634122" y="3008824"/>
            <a:ext cx="8479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Elephant" panose="02020904090505020303" pitchFamily="18" charset="0"/>
                <a:ea typeface="Open Sans" panose="020B0606030504020204" pitchFamily="34" charset="0"/>
                <a:cs typeface="Arial" panose="020B0604020202020204" pitchFamily="34" charset="0"/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82479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4AC45-B039-3BA6-3854-DBDEADBA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0B53D7-E8AB-81CD-F89E-34B989D9E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C3F8D-997D-A1C1-066F-77D03A84C8B2}"/>
              </a:ext>
            </a:extLst>
          </p:cNvPr>
          <p:cNvSpPr txBox="1"/>
          <p:nvPr/>
        </p:nvSpPr>
        <p:spPr>
          <a:xfrm>
            <a:off x="335280" y="1091452"/>
            <a:ext cx="903732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6000" dirty="0">
                <a:latin typeface="Engravers MT" panose="02090707080505020304" pitchFamily="18" charset="0"/>
              </a:rPr>
              <a:t>HOW DO I </a:t>
            </a:r>
          </a:p>
          <a:p>
            <a:pPr>
              <a:lnSpc>
                <a:spcPct val="150000"/>
              </a:lnSpc>
            </a:pPr>
            <a:r>
              <a:rPr lang="en-IN" sz="6000" dirty="0">
                <a:latin typeface="Engravers MT" panose="02090707080505020304" pitchFamily="18" charset="0"/>
              </a:rPr>
              <a:t>CHOSE THIS </a:t>
            </a:r>
          </a:p>
          <a:p>
            <a:pPr>
              <a:lnSpc>
                <a:spcPct val="150000"/>
              </a:lnSpc>
            </a:pPr>
            <a:r>
              <a:rPr lang="en-IN" sz="6000" spc="600" dirty="0">
                <a:latin typeface="Engravers MT" panose="02090707080505020304" pitchFamily="18" charset="0"/>
              </a:rPr>
              <a:t>T  PIC ?</a:t>
            </a:r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C5B0B0CB-AEDA-C782-BC56-365EA2005378}"/>
              </a:ext>
            </a:extLst>
          </p:cNvPr>
          <p:cNvSpPr/>
          <p:nvPr/>
        </p:nvSpPr>
        <p:spPr>
          <a:xfrm>
            <a:off x="1124673" y="4345701"/>
            <a:ext cx="685800" cy="640080"/>
          </a:xfrm>
          <a:prstGeom prst="heart">
            <a:avLst/>
          </a:prstGeom>
          <a:solidFill>
            <a:srgbClr val="EEBD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0220D-F42A-E2BF-063C-77AFB49A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107260" y="6000078"/>
            <a:ext cx="2284071" cy="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ECD26-9FF3-9DFE-771B-DF51CB01A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BD941-442E-FA98-A72F-1AB95496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E63303-B0F8-6C00-DB05-5FD9E3FB52C3}"/>
              </a:ext>
            </a:extLst>
          </p:cNvPr>
          <p:cNvSpPr/>
          <p:nvPr/>
        </p:nvSpPr>
        <p:spPr>
          <a:xfrm>
            <a:off x="13305869" y="0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A74BC-002E-4937-9009-F53F54767E72}"/>
              </a:ext>
            </a:extLst>
          </p:cNvPr>
          <p:cNvSpPr txBox="1"/>
          <p:nvPr/>
        </p:nvSpPr>
        <p:spPr>
          <a:xfrm>
            <a:off x="725597" y="-3589924"/>
            <a:ext cx="6938557" cy="86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0"/>
              </a:lnSpc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US" sz="3200" dirty="0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105EB-D9EC-4C5A-BD49-E65AF686B1A4}"/>
              </a:ext>
            </a:extLst>
          </p:cNvPr>
          <p:cNvSpPr txBox="1"/>
          <p:nvPr/>
        </p:nvSpPr>
        <p:spPr>
          <a:xfrm>
            <a:off x="-11557843" y="1513619"/>
            <a:ext cx="104439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My name is Ruchita Patil, I Have recently completed my Bachelors Of Technology (B.Tech) in Artificial Intelligence from G H Raisoni College Of Engineering And Management, Jalgaon, Maharashtra.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Currently, I am pursuing a Data Science course at Innomatics Research Labs, Pune. I developed a strong interest in coding during my four years of college while learning Python, ML, and DL.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As a passionate AI student, I chose to begin with data science as the first step towards mastering Generative AI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 am actively building my skills by scraping data from websites, cleaning it, and extracting meaningful and actionable insights.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Here are links to my LinkedIn and GitHub profiles: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www.linkedin.com/in/patil-ruchita</a:t>
            </a:r>
            <a:endParaRPr lang="en-IN" sz="1600" b="1" i="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https://github.com/Ruchii151</a:t>
            </a:r>
            <a:endParaRPr lang="en-IN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CAE0B-39F6-DA5A-BED5-EB5C81155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915980" y="7987464"/>
            <a:ext cx="2284071" cy="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6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75EF6-F608-8959-0211-7E0211B3F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2CE255-7C44-07B5-A6CF-0F6CE4245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4E1503-56AB-9C36-67EF-054F26336492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EB35B-5BDD-B2A1-3559-9A2FA7C456BA}"/>
              </a:ext>
            </a:extLst>
          </p:cNvPr>
          <p:cNvSpPr txBox="1"/>
          <p:nvPr/>
        </p:nvSpPr>
        <p:spPr>
          <a:xfrm>
            <a:off x="920060" y="616316"/>
            <a:ext cx="6938557" cy="86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0"/>
              </a:lnSpc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US" sz="3200" dirty="0"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E0B35-AF3C-903D-8BE3-577DCDA1AEE0}"/>
              </a:ext>
            </a:extLst>
          </p:cNvPr>
          <p:cNvSpPr txBox="1"/>
          <p:nvPr/>
        </p:nvSpPr>
        <p:spPr>
          <a:xfrm>
            <a:off x="725597" y="1777562"/>
            <a:ext cx="104439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My name is Ruchita Patil, I Have recently completed my Bachelors Of Technology (B.Tech) in Artificial Intelligence from G H Raisoni College Of Engineering And Management, Jalgaon, Maharashtra.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Currently, I am pursuing a Data Science course at Innomatics Research Labs, Pune. I developed a strong interest in coding during my four years of college while learning Python, ML, and DL.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As a passionate AI student, I chose to begin with data science as the first step towards mastering Generative AI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 am actively building my skills by scraping data from websites, cleaning it, and extracting meaningful and actionable insights.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Here are links to my LinkedIn and GitHub profiles: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www.linkedin.com/in/patil-ruchita</a:t>
            </a:r>
            <a:endParaRPr lang="en-IN" sz="1600" b="1" i="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https://github.com/Ruchii151</a:t>
            </a:r>
            <a:endParaRPr lang="en-IN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305A7F-A901-A0E1-A930-E6E8ADBC7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5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DF20-8996-A004-38E6-527B6073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CDF2F-FC63-C7F7-F3F0-8A852E02E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F8957-FDE3-4868-77C3-9F80B9E6ECB5}"/>
              </a:ext>
            </a:extLst>
          </p:cNvPr>
          <p:cNvSpPr/>
          <p:nvPr/>
        </p:nvSpPr>
        <p:spPr>
          <a:xfrm>
            <a:off x="343132" y="344346"/>
            <a:ext cx="11422148" cy="6269814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67F17B-53E1-0DE5-2283-03E713D66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0"/>
          <a:stretch/>
        </p:blipFill>
        <p:spPr>
          <a:xfrm>
            <a:off x="8885500" y="5914824"/>
            <a:ext cx="2284071" cy="5278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AA19-71BD-BC92-5CF1-5F230A4D7327}"/>
              </a:ext>
            </a:extLst>
          </p:cNvPr>
          <p:cNvSpPr txBox="1">
            <a:spLocks/>
          </p:cNvSpPr>
          <p:nvPr/>
        </p:nvSpPr>
        <p:spPr>
          <a:xfrm>
            <a:off x="-11105835" y="1445934"/>
            <a:ext cx="10423762" cy="2080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Identifying which venue attributes most influence its popularity (measured by user reviews, ratings, prices, or amenities).</a:t>
            </a: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Information overload caused by large numbers of listings.</a:t>
            </a:r>
          </a:p>
          <a:p>
            <a:pPr algn="just"/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F50002-D043-6697-F115-7F5710D63808}"/>
              </a:ext>
            </a:extLst>
          </p:cNvPr>
          <p:cNvSpPr txBox="1">
            <a:spLocks/>
          </p:cNvSpPr>
          <p:nvPr/>
        </p:nvSpPr>
        <p:spPr>
          <a:xfrm>
            <a:off x="-13908387" y="3903171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8FEF38-EF38-8569-D4A5-84D4D5A18CFA}"/>
              </a:ext>
            </a:extLst>
          </p:cNvPr>
          <p:cNvSpPr txBox="1">
            <a:spLocks/>
          </p:cNvSpPr>
          <p:nvPr/>
        </p:nvSpPr>
        <p:spPr>
          <a:xfrm>
            <a:off x="0" y="11388093"/>
            <a:ext cx="10423762" cy="2080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identify key factors that influence the popularity of wedding venues.</a:t>
            </a:r>
          </a:p>
          <a:p>
            <a:pPr algn="just">
              <a:lnSpc>
                <a:spcPct val="11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generate actionable insights that can improve venue recommendations for users and help venue owners enhance their offerings on wedding planning platforms.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F4B476-00A9-1726-C9AF-906DFA522704}"/>
              </a:ext>
            </a:extLst>
          </p:cNvPr>
          <p:cNvSpPr txBox="1">
            <a:spLocks/>
          </p:cNvSpPr>
          <p:nvPr/>
        </p:nvSpPr>
        <p:spPr>
          <a:xfrm>
            <a:off x="490897" y="796014"/>
            <a:ext cx="5605103" cy="12220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86105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1529</Words>
  <Application>Microsoft Office PowerPoint</Application>
  <PresentationFormat>Widescreen</PresentationFormat>
  <Paragraphs>263</Paragraphs>
  <Slides>58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Elephant</vt:lpstr>
      <vt:lpstr>Engravers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Ruchita Patil</dc:creator>
  <cp:lastModifiedBy>Ruchita Patil</cp:lastModifiedBy>
  <cp:revision>74</cp:revision>
  <dcterms:created xsi:type="dcterms:W3CDTF">2025-06-18T07:37:10Z</dcterms:created>
  <dcterms:modified xsi:type="dcterms:W3CDTF">2025-06-20T11:22:22Z</dcterms:modified>
</cp:coreProperties>
</file>